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notesMasterIdLst>
    <p:notesMasterId r:id="rId49"/>
  </p:notesMasterIdLst>
  <p:handoutMasterIdLst>
    <p:handoutMasterId r:id="rId50"/>
  </p:handoutMasterIdLst>
  <p:sldIdLst>
    <p:sldId id="256" r:id="rId2"/>
    <p:sldId id="549" r:id="rId3"/>
    <p:sldId id="385" r:id="rId4"/>
    <p:sldId id="465" r:id="rId5"/>
    <p:sldId id="471" r:id="rId6"/>
    <p:sldId id="474" r:id="rId7"/>
    <p:sldId id="475" r:id="rId8"/>
    <p:sldId id="476" r:id="rId9"/>
    <p:sldId id="477" r:id="rId10"/>
    <p:sldId id="567" r:id="rId11"/>
    <p:sldId id="559" r:id="rId12"/>
    <p:sldId id="560" r:id="rId13"/>
    <p:sldId id="561" r:id="rId14"/>
    <p:sldId id="562" r:id="rId15"/>
    <p:sldId id="564" r:id="rId16"/>
    <p:sldId id="565" r:id="rId17"/>
    <p:sldId id="480" r:id="rId18"/>
    <p:sldId id="499" r:id="rId19"/>
    <p:sldId id="500" r:id="rId20"/>
    <p:sldId id="557" r:id="rId21"/>
    <p:sldId id="481" r:id="rId22"/>
    <p:sldId id="509" r:id="rId23"/>
    <p:sldId id="482" r:id="rId24"/>
    <p:sldId id="521" r:id="rId25"/>
    <p:sldId id="568" r:id="rId26"/>
    <p:sldId id="512" r:id="rId27"/>
    <p:sldId id="520" r:id="rId28"/>
    <p:sldId id="483" r:id="rId29"/>
    <p:sldId id="529" r:id="rId30"/>
    <p:sldId id="486" r:id="rId31"/>
    <p:sldId id="526" r:id="rId32"/>
    <p:sldId id="527" r:id="rId33"/>
    <p:sldId id="528" r:id="rId34"/>
    <p:sldId id="530" r:id="rId35"/>
    <p:sldId id="545" r:id="rId36"/>
    <p:sldId id="546" r:id="rId37"/>
    <p:sldId id="566" r:id="rId38"/>
    <p:sldId id="485" r:id="rId39"/>
    <p:sldId id="534" r:id="rId40"/>
    <p:sldId id="484" r:id="rId41"/>
    <p:sldId id="552" r:id="rId42"/>
    <p:sldId id="369" r:id="rId43"/>
    <p:sldId id="370" r:id="rId44"/>
    <p:sldId id="569" r:id="rId45"/>
    <p:sldId id="570" r:id="rId46"/>
    <p:sldId id="571" r:id="rId47"/>
    <p:sldId id="379" r:id="rId48"/>
  </p:sldIdLst>
  <p:sldSz cx="9144000" cy="6858000" type="screen4x3"/>
  <p:notesSz cx="9928225"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30" userDrawn="1">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姚信安" initials="姚信安" lastIdx="1" clrIdx="0">
    <p:extLst>
      <p:ext uri="{19B8F6BF-5375-455C-9EA6-DF929625EA0E}">
        <p15:presenceInfo xmlns:p15="http://schemas.microsoft.com/office/powerpoint/2012/main" userId="80aede7e6db246d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566" y="114"/>
      </p:cViewPr>
      <p:guideLst>
        <p:guide orient="horz" pos="343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Column2</c:v>
                </c:pt>
              </c:strCache>
            </c:strRef>
          </c:tx>
          <c:explosion val="8"/>
          <c:dPt>
            <c:idx val="0"/>
            <c:bubble3D val="0"/>
            <c:spPr>
              <a:solidFill>
                <a:srgbClr val="00B0F0"/>
              </a:solidFill>
            </c:spPr>
            <c:extLst>
              <c:ext xmlns:c16="http://schemas.microsoft.com/office/drawing/2014/chart" uri="{C3380CC4-5D6E-409C-BE32-E72D297353CC}">
                <c16:uniqueId val="{00000001-0FA8-41F6-9927-8D397041E5DC}"/>
              </c:ext>
            </c:extLst>
          </c:dPt>
          <c:dPt>
            <c:idx val="1"/>
            <c:bubble3D val="0"/>
            <c:spPr>
              <a:solidFill>
                <a:srgbClr val="FF0000"/>
              </a:solidFill>
            </c:spPr>
            <c:extLst>
              <c:ext xmlns:c16="http://schemas.microsoft.com/office/drawing/2014/chart" uri="{C3380CC4-5D6E-409C-BE32-E72D297353CC}">
                <c16:uniqueId val="{00000003-0FA8-41F6-9927-8D397041E5DC}"/>
              </c:ext>
            </c:extLst>
          </c:dPt>
          <c:dPt>
            <c:idx val="2"/>
            <c:bubble3D val="0"/>
            <c:spPr>
              <a:solidFill>
                <a:srgbClr val="FFFF00"/>
              </a:solidFill>
            </c:spPr>
            <c:extLst>
              <c:ext xmlns:c16="http://schemas.microsoft.com/office/drawing/2014/chart" uri="{C3380CC4-5D6E-409C-BE32-E72D297353CC}">
                <c16:uniqueId val="{00000005-0FA8-41F6-9927-8D397041E5DC}"/>
              </c:ext>
            </c:extLst>
          </c:dPt>
          <c:dPt>
            <c:idx val="3"/>
            <c:bubble3D val="0"/>
            <c:spPr>
              <a:solidFill>
                <a:srgbClr val="92D050"/>
              </a:solidFill>
            </c:spPr>
            <c:extLst>
              <c:ext xmlns:c16="http://schemas.microsoft.com/office/drawing/2014/chart" uri="{C3380CC4-5D6E-409C-BE32-E72D297353CC}">
                <c16:uniqueId val="{00000007-0FA8-41F6-9927-8D397041E5DC}"/>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1</c:v>
                </c:pt>
                <c:pt idx="1">
                  <c:v>1</c:v>
                </c:pt>
                <c:pt idx="2">
                  <c:v>1</c:v>
                </c:pt>
                <c:pt idx="3">
                  <c:v>1</c:v>
                </c:pt>
              </c:numCache>
            </c:numRef>
          </c:val>
          <c:extLst>
            <c:ext xmlns:c16="http://schemas.microsoft.com/office/drawing/2014/chart" uri="{C3380CC4-5D6E-409C-BE32-E72D297353CC}">
              <c16:uniqueId val="{00000008-0FA8-41F6-9927-8D397041E5DC}"/>
            </c:ext>
          </c:extLst>
        </c:ser>
        <c:dLbls>
          <c:showLegendKey val="0"/>
          <c:showVal val="0"/>
          <c:showCatName val="0"/>
          <c:showSerName val="0"/>
          <c:showPercent val="0"/>
          <c:showBubbleSize val="0"/>
          <c:showLeaderLines val="1"/>
        </c:dLbls>
        <c:firstSliceAng val="0"/>
      </c:pieChart>
      <c:spPr>
        <a:noFill/>
        <a:ln w="25383">
          <a:noFill/>
        </a:ln>
      </c:spPr>
    </c:plotArea>
    <c:plotVisOnly val="1"/>
    <c:dispBlanksAs val="zero"/>
    <c:showDLblsOverMax val="0"/>
  </c:chart>
  <c:spPr>
    <a:noFill/>
    <a:ln>
      <a:noFill/>
    </a:ln>
    <a:scene3d>
      <a:camera prst="orthographicFront"/>
      <a:lightRig rig="threePt" dir="t"/>
    </a:scene3d>
    <a:sp3d prstMaterial="matte"/>
  </c:spPr>
  <c:txPr>
    <a:bodyPr/>
    <a:lstStyle/>
    <a:p>
      <a:pPr>
        <a:defRPr sz="1799"/>
      </a:pPr>
      <a:endParaRPr lang="zh-TW"/>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303241" cy="339722"/>
          </a:xfrm>
          <a:prstGeom prst="rect">
            <a:avLst/>
          </a:prstGeom>
        </p:spPr>
        <p:txBody>
          <a:bodyPr vert="horz" lIns="91440" tIns="45720" rIns="91440" bIns="45720" rtlCol="0"/>
          <a:lstStyle>
            <a:lvl1pPr algn="l" fontAlgn="auto">
              <a:spcBef>
                <a:spcPts val="0"/>
              </a:spcBef>
              <a:spcAft>
                <a:spcPts val="0"/>
              </a:spcAft>
              <a:defRPr kumimoji="0" sz="1200" smtClean="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5622653" y="0"/>
            <a:ext cx="4303241" cy="339722"/>
          </a:xfrm>
          <a:prstGeom prst="rect">
            <a:avLst/>
          </a:prstGeom>
        </p:spPr>
        <p:txBody>
          <a:bodyPr vert="horz" lIns="91440" tIns="45720" rIns="91440" bIns="45720" rtlCol="0"/>
          <a:lstStyle>
            <a:lvl1pPr algn="r" fontAlgn="auto">
              <a:spcBef>
                <a:spcPts val="0"/>
              </a:spcBef>
              <a:spcAft>
                <a:spcPts val="0"/>
              </a:spcAft>
              <a:defRPr kumimoji="0" sz="1200" smtClean="0">
                <a:latin typeface="+mn-lt"/>
                <a:ea typeface="+mn-ea"/>
              </a:defRPr>
            </a:lvl1pPr>
          </a:lstStyle>
          <a:p>
            <a:pPr>
              <a:defRPr/>
            </a:pPr>
            <a:fld id="{08041D40-0C3F-47C5-9718-4AAF569F7AB9}" type="datetimeFigureOut">
              <a:rPr lang="zh-TW" altLang="en-US"/>
              <a:pPr>
                <a:defRPr/>
              </a:pPr>
              <a:t>2022/2/25</a:t>
            </a:fld>
            <a:endParaRPr lang="zh-TW" altLang="en-US"/>
          </a:p>
        </p:txBody>
      </p:sp>
      <p:sp>
        <p:nvSpPr>
          <p:cNvPr id="4" name="頁尾版面配置區 3"/>
          <p:cNvSpPr>
            <a:spLocks noGrp="1"/>
          </p:cNvSpPr>
          <p:nvPr>
            <p:ph type="ftr" sz="quarter" idx="2"/>
          </p:nvPr>
        </p:nvSpPr>
        <p:spPr>
          <a:xfrm>
            <a:off x="1" y="6456869"/>
            <a:ext cx="4303241" cy="339721"/>
          </a:xfrm>
          <a:prstGeom prst="rect">
            <a:avLst/>
          </a:prstGeom>
        </p:spPr>
        <p:txBody>
          <a:bodyPr vert="horz" lIns="91440" tIns="45720" rIns="91440" bIns="45720" rtlCol="0" anchor="b"/>
          <a:lstStyle>
            <a:lvl1pPr algn="l" fontAlgn="auto">
              <a:spcBef>
                <a:spcPts val="0"/>
              </a:spcBef>
              <a:spcAft>
                <a:spcPts val="0"/>
              </a:spcAft>
              <a:defRPr kumimoji="0" sz="1200" smtClean="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5622653" y="6456869"/>
            <a:ext cx="4303241" cy="339721"/>
          </a:xfrm>
          <a:prstGeom prst="rect">
            <a:avLst/>
          </a:prstGeom>
        </p:spPr>
        <p:txBody>
          <a:bodyPr vert="horz" wrap="square" lIns="91440" tIns="45720" rIns="91440" bIns="45720" numCol="1" anchor="b" anchorCtr="0" compatLnSpc="1">
            <a:prstTxWarp prst="textNoShape">
              <a:avLst/>
            </a:prstTxWarp>
          </a:bodyPr>
          <a:lstStyle>
            <a:lvl1pPr algn="r">
              <a:defRPr kumimoji="0" sz="1200">
                <a:latin typeface="Calibri" panose="020F0502020204030204" pitchFamily="34" charset="0"/>
              </a:defRPr>
            </a:lvl1pPr>
          </a:lstStyle>
          <a:p>
            <a:fld id="{CE6F1902-8437-4D53-8465-5A5653B56462}" type="slidenum">
              <a:rPr lang="zh-TW" altLang="en-US"/>
              <a:pPr/>
              <a:t>‹#›</a:t>
            </a:fld>
            <a:endParaRPr lang="zh-TW" altLang="en-US"/>
          </a:p>
        </p:txBody>
      </p:sp>
    </p:spTree>
    <p:extLst>
      <p:ext uri="{BB962C8B-B14F-4D97-AF65-F5344CB8AC3E}">
        <p14:creationId xmlns:p14="http://schemas.microsoft.com/office/powerpoint/2010/main" val="13714565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303241" cy="339722"/>
          </a:xfrm>
          <a:prstGeom prst="rect">
            <a:avLst/>
          </a:prstGeom>
        </p:spPr>
        <p:txBody>
          <a:bodyPr vert="horz" lIns="91440" tIns="45720" rIns="91440" bIns="45720" rtlCol="0"/>
          <a:lstStyle>
            <a:lvl1pPr algn="l" fontAlgn="auto">
              <a:spcBef>
                <a:spcPts val="0"/>
              </a:spcBef>
              <a:spcAft>
                <a:spcPts val="0"/>
              </a:spcAft>
              <a:defRPr kumimoji="0" sz="1200" smtClean="0">
                <a:latin typeface="+mn-lt"/>
                <a:ea typeface="+mn-ea"/>
              </a:defRPr>
            </a:lvl1pPr>
          </a:lstStyle>
          <a:p>
            <a:pPr>
              <a:defRPr/>
            </a:pPr>
            <a:endParaRPr lang="zh-TW" altLang="en-US"/>
          </a:p>
        </p:txBody>
      </p:sp>
      <p:sp>
        <p:nvSpPr>
          <p:cNvPr id="3" name="日期版面配置區 2"/>
          <p:cNvSpPr>
            <a:spLocks noGrp="1"/>
          </p:cNvSpPr>
          <p:nvPr>
            <p:ph type="dt" idx="1"/>
          </p:nvPr>
        </p:nvSpPr>
        <p:spPr>
          <a:xfrm>
            <a:off x="5622653" y="0"/>
            <a:ext cx="4303241" cy="339722"/>
          </a:xfrm>
          <a:prstGeom prst="rect">
            <a:avLst/>
          </a:prstGeom>
        </p:spPr>
        <p:txBody>
          <a:bodyPr vert="horz" lIns="91440" tIns="45720" rIns="91440" bIns="45720" rtlCol="0"/>
          <a:lstStyle>
            <a:lvl1pPr algn="r" fontAlgn="auto">
              <a:spcBef>
                <a:spcPts val="0"/>
              </a:spcBef>
              <a:spcAft>
                <a:spcPts val="0"/>
              </a:spcAft>
              <a:defRPr kumimoji="0" sz="1200" smtClean="0">
                <a:latin typeface="+mn-lt"/>
                <a:ea typeface="+mn-ea"/>
              </a:defRPr>
            </a:lvl1pPr>
          </a:lstStyle>
          <a:p>
            <a:pPr>
              <a:defRPr/>
            </a:pPr>
            <a:fld id="{EC28E341-106A-42DF-8229-A06D09CEB42B}" type="datetimeFigureOut">
              <a:rPr lang="zh-TW" altLang="en-US"/>
              <a:pPr>
                <a:defRPr/>
              </a:pPr>
              <a:t>2022/2/25</a:t>
            </a:fld>
            <a:endParaRPr lang="zh-TW" altLang="en-US"/>
          </a:p>
        </p:txBody>
      </p:sp>
      <p:sp>
        <p:nvSpPr>
          <p:cNvPr id="4" name="投影片圖像版面配置區 3"/>
          <p:cNvSpPr>
            <a:spLocks noGrp="1" noRot="1" noChangeAspect="1"/>
          </p:cNvSpPr>
          <p:nvPr>
            <p:ph type="sldImg" idx="2"/>
          </p:nvPr>
        </p:nvSpPr>
        <p:spPr>
          <a:xfrm>
            <a:off x="3267075" y="511175"/>
            <a:ext cx="3394075" cy="2546350"/>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993056" y="3228978"/>
            <a:ext cx="7942114" cy="3058573"/>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1" y="6456869"/>
            <a:ext cx="4303241" cy="339721"/>
          </a:xfrm>
          <a:prstGeom prst="rect">
            <a:avLst/>
          </a:prstGeom>
        </p:spPr>
        <p:txBody>
          <a:bodyPr vert="horz" lIns="91440" tIns="45720" rIns="91440" bIns="45720" rtlCol="0" anchor="b"/>
          <a:lstStyle>
            <a:lvl1pPr algn="l" fontAlgn="auto">
              <a:spcBef>
                <a:spcPts val="0"/>
              </a:spcBef>
              <a:spcAft>
                <a:spcPts val="0"/>
              </a:spcAft>
              <a:defRPr kumimoji="0" sz="1200" smtClean="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5622653" y="6456869"/>
            <a:ext cx="4303241" cy="339721"/>
          </a:xfrm>
          <a:prstGeom prst="rect">
            <a:avLst/>
          </a:prstGeom>
        </p:spPr>
        <p:txBody>
          <a:bodyPr vert="horz" wrap="square" lIns="91440" tIns="45720" rIns="91440" bIns="45720" numCol="1" anchor="b" anchorCtr="0" compatLnSpc="1">
            <a:prstTxWarp prst="textNoShape">
              <a:avLst/>
            </a:prstTxWarp>
          </a:bodyPr>
          <a:lstStyle>
            <a:lvl1pPr algn="r">
              <a:defRPr kumimoji="0" sz="1200">
                <a:latin typeface="Calibri" panose="020F0502020204030204" pitchFamily="34" charset="0"/>
              </a:defRPr>
            </a:lvl1pPr>
          </a:lstStyle>
          <a:p>
            <a:fld id="{0FDFEBD0-9506-49B5-8F8C-574BB0280280}" type="slidenum">
              <a:rPr lang="zh-TW" altLang="en-US"/>
              <a:pPr/>
              <a:t>‹#›</a:t>
            </a:fld>
            <a:endParaRPr lang="zh-TW" altLang="en-US"/>
          </a:p>
        </p:txBody>
      </p:sp>
    </p:spTree>
    <p:extLst>
      <p:ext uri="{BB962C8B-B14F-4D97-AF65-F5344CB8AC3E}">
        <p14:creationId xmlns:p14="http://schemas.microsoft.com/office/powerpoint/2010/main" val="72532999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en-US"/>
          </a:p>
        </p:txBody>
      </p:sp>
    </p:spTree>
    <p:extLst>
      <p:ext uri="{BB962C8B-B14F-4D97-AF65-F5344CB8AC3E}">
        <p14:creationId xmlns:p14="http://schemas.microsoft.com/office/powerpoint/2010/main" val="72946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413BF8E9-48DE-4ECF-A972-9F3E2B6181EB}" type="slidenum">
              <a:rPr lang="en-US" altLang="zh-TW"/>
              <a:pPr/>
              <a:t>11</a:t>
            </a:fld>
            <a:endParaRPr lang="en-US" altLang="zh-TW" dirty="0"/>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38624065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413BF8E9-48DE-4ECF-A972-9F3E2B6181EB}" type="slidenum">
              <a:rPr lang="en-US" altLang="zh-TW"/>
              <a:pPr/>
              <a:t>14</a:t>
            </a:fld>
            <a:endParaRPr lang="en-US" altLang="zh-TW" dirty="0"/>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3319445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0BE433-6529-4421-AA0C-AD6BFE198531}" type="slidenum">
              <a:rPr lang="en-US" altLang="zh-TW"/>
              <a:pPr/>
              <a:t>18</a:t>
            </a:fld>
            <a:endParaRPr lang="en-US" altLang="zh-TW"/>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endParaRPr lang="zh-TW" altLang="zh-TW"/>
          </a:p>
        </p:txBody>
      </p:sp>
    </p:spTree>
    <p:extLst>
      <p:ext uri="{BB962C8B-B14F-4D97-AF65-F5344CB8AC3E}">
        <p14:creationId xmlns:p14="http://schemas.microsoft.com/office/powerpoint/2010/main" val="39346331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A75E721-2C37-4535-9920-011859B4DC77}" type="slidenum">
              <a:rPr lang="en-US" altLang="zh-TW"/>
              <a:pPr/>
              <a:t>19</a:t>
            </a:fld>
            <a:endParaRPr lang="en-US" altLang="zh-TW"/>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zh-TW" altLang="zh-TW"/>
          </a:p>
        </p:txBody>
      </p:sp>
    </p:spTree>
    <p:extLst>
      <p:ext uri="{BB962C8B-B14F-4D97-AF65-F5344CB8AC3E}">
        <p14:creationId xmlns:p14="http://schemas.microsoft.com/office/powerpoint/2010/main" val="5677829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413BF8E9-48DE-4ECF-A972-9F3E2B6181EB}" type="slidenum">
              <a:rPr lang="en-US" altLang="zh-TW"/>
              <a:pPr/>
              <a:t>22</a:t>
            </a:fld>
            <a:endParaRPr lang="en-US" altLang="zh-TW"/>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32877551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TW" altLang="en-US"/>
          </a:p>
        </p:txBody>
      </p:sp>
    </p:spTree>
    <p:extLst>
      <p:ext uri="{BB962C8B-B14F-4D97-AF65-F5344CB8AC3E}">
        <p14:creationId xmlns:p14="http://schemas.microsoft.com/office/powerpoint/2010/main" val="34371122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413BF8E9-48DE-4ECF-A972-9F3E2B6181EB}" type="slidenum">
              <a:rPr lang="en-US" altLang="zh-TW"/>
              <a:pPr/>
              <a:t>31</a:t>
            </a:fld>
            <a:endParaRPr lang="en-US" altLang="zh-TW"/>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18194842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413BF8E9-48DE-4ECF-A972-9F3E2B6181EB}" type="slidenum">
              <a:rPr lang="en-US" altLang="zh-TW"/>
              <a:pPr/>
              <a:t>32</a:t>
            </a:fld>
            <a:endParaRPr lang="en-US" altLang="zh-TW"/>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17176663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413BF8E9-48DE-4ECF-A972-9F3E2B6181EB}" type="slidenum">
              <a:rPr lang="en-US" altLang="zh-TW"/>
              <a:pPr/>
              <a:t>33</a:t>
            </a:fld>
            <a:endParaRPr lang="en-US" altLang="zh-TW"/>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6101963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413BF8E9-48DE-4ECF-A972-9F3E2B6181EB}" type="slidenum">
              <a:rPr lang="en-US" altLang="zh-TW"/>
              <a:pPr/>
              <a:t>34</a:t>
            </a:fld>
            <a:endParaRPr lang="en-US" altLang="zh-TW"/>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3881698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en-US"/>
          </a:p>
        </p:txBody>
      </p:sp>
    </p:spTree>
    <p:extLst>
      <p:ext uri="{BB962C8B-B14F-4D97-AF65-F5344CB8AC3E}">
        <p14:creationId xmlns:p14="http://schemas.microsoft.com/office/powerpoint/2010/main" val="38959798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413BF8E9-48DE-4ECF-A972-9F3E2B6181EB}" type="slidenum">
              <a:rPr lang="en-US" altLang="zh-TW"/>
              <a:pPr/>
              <a:t>37</a:t>
            </a:fld>
            <a:endParaRPr lang="en-US" altLang="zh-TW"/>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39835626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413BF8E9-48DE-4ECF-A972-9F3E2B6181EB}" type="slidenum">
              <a:rPr lang="en-US" altLang="zh-TW"/>
              <a:pPr/>
              <a:t>39</a:t>
            </a:fld>
            <a:endParaRPr lang="en-US" altLang="zh-TW"/>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2030122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18E029B-4903-4B9F-963B-C0FE73D74C22}" type="slidenum">
              <a:rPr lang="en-US" altLang="zh-TW"/>
              <a:pPr fontAlgn="base">
                <a:spcBef>
                  <a:spcPct val="0"/>
                </a:spcBef>
                <a:spcAft>
                  <a:spcPct val="0"/>
                </a:spcAft>
              </a:pPr>
              <a:t>47</a:t>
            </a:fld>
            <a:endParaRPr lang="en-US" altLang="zh-TW"/>
          </a:p>
        </p:txBody>
      </p:sp>
      <p:sp>
        <p:nvSpPr>
          <p:cNvPr id="6246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246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2441979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413BF8E9-48DE-4ECF-A972-9F3E2B6181EB}" type="slidenum">
              <a:rPr lang="en-US" altLang="zh-TW"/>
              <a:pPr/>
              <a:t>4</a:t>
            </a:fld>
            <a:endParaRPr lang="en-US" altLang="zh-TW"/>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637630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413BF8E9-48DE-4ECF-A972-9F3E2B6181EB}" type="slidenum">
              <a:rPr lang="en-US" altLang="zh-TW"/>
              <a:pPr/>
              <a:t>5</a:t>
            </a:fld>
            <a:endParaRPr lang="en-US" altLang="zh-TW"/>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744228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413BF8E9-48DE-4ECF-A972-9F3E2B6181EB}" type="slidenum">
              <a:rPr lang="en-US" altLang="zh-TW"/>
              <a:pPr/>
              <a:t>6</a:t>
            </a:fld>
            <a:endParaRPr lang="en-US" altLang="zh-TW"/>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956792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413BF8E9-48DE-4ECF-A972-9F3E2B6181EB}" type="slidenum">
              <a:rPr lang="en-US" altLang="zh-TW"/>
              <a:pPr/>
              <a:t>7</a:t>
            </a:fld>
            <a:endParaRPr lang="en-US" altLang="zh-TW"/>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2378304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413BF8E9-48DE-4ECF-A972-9F3E2B6181EB}" type="slidenum">
              <a:rPr lang="en-US" altLang="zh-TW"/>
              <a:pPr/>
              <a:t>8</a:t>
            </a:fld>
            <a:endParaRPr lang="en-US" altLang="zh-TW"/>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12784550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413BF8E9-48DE-4ECF-A972-9F3E2B6181EB}" type="slidenum">
              <a:rPr lang="en-US" altLang="zh-TW"/>
              <a:pPr/>
              <a:t>9</a:t>
            </a:fld>
            <a:endParaRPr lang="en-US" altLang="zh-TW"/>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2310848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fld id="{413BF8E9-48DE-4ECF-A972-9F3E2B6181EB}" type="slidenum">
              <a:rPr lang="en-US" altLang="zh-TW"/>
              <a:pPr/>
              <a:t>10</a:t>
            </a:fld>
            <a:endParaRPr lang="en-US" altLang="zh-TW"/>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2625207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347" y="1122363"/>
            <a:ext cx="7773308" cy="2387600"/>
          </a:xfrm>
        </p:spPr>
        <p:txBody>
          <a:bodyPr anchor="b">
            <a:normAutofit/>
          </a:bodyPr>
          <a:lstStyle>
            <a:lvl1pPr algn="ctr">
              <a:defRPr sz="4800"/>
            </a:lvl1pPr>
          </a:lstStyle>
          <a:p>
            <a:r>
              <a:rPr lang="zh-TW" altLang="en-US"/>
              <a:t>按一下以編輯母片標題樣式</a:t>
            </a:r>
            <a:endParaRPr lang="en-US" dirty="0"/>
          </a:p>
        </p:txBody>
      </p:sp>
      <p:sp>
        <p:nvSpPr>
          <p:cNvPr id="3" name="Subtitle 2"/>
          <p:cNvSpPr>
            <a:spLocks noGrp="1"/>
          </p:cNvSpPr>
          <p:nvPr>
            <p:ph type="subTitle" idx="1"/>
          </p:nvPr>
        </p:nvSpPr>
        <p:spPr>
          <a:xfrm>
            <a:off x="685347" y="3602038"/>
            <a:ext cx="777330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pPr>
              <a:defRPr/>
            </a:pPr>
            <a:fld id="{F6435CC3-D94D-4196-87D4-2634F06E99C1}" type="datetime1">
              <a:rPr lang="zh-TW" altLang="en-US" smtClean="0"/>
              <a:t>2022/2/25</a:t>
            </a:fld>
            <a:endParaRPr lang="zh-TW" altLang="en-US"/>
          </a:p>
        </p:txBody>
      </p:sp>
      <p:sp>
        <p:nvSpPr>
          <p:cNvPr id="5" name="Footer Placeholder 4"/>
          <p:cNvSpPr>
            <a:spLocks noGrp="1"/>
          </p:cNvSpPr>
          <p:nvPr>
            <p:ph type="ftr" sz="quarter" idx="11"/>
          </p:nvPr>
        </p:nvSpPr>
        <p:spPr/>
        <p:txBody>
          <a:bodyPr/>
          <a:lstStyle/>
          <a:p>
            <a:pPr>
              <a:defRPr/>
            </a:pPr>
            <a:endParaRPr lang="zh-TW" altLang="en-US"/>
          </a:p>
        </p:txBody>
      </p:sp>
      <p:sp>
        <p:nvSpPr>
          <p:cNvPr id="6" name="Slide Number Placeholder 5"/>
          <p:cNvSpPr>
            <a:spLocks noGrp="1"/>
          </p:cNvSpPr>
          <p:nvPr>
            <p:ph type="sldNum" sz="quarter" idx="12"/>
          </p:nvPr>
        </p:nvSpPr>
        <p:spPr/>
        <p:txBody>
          <a:bodyPr/>
          <a:lstStyle/>
          <a:p>
            <a:fld id="{87A14917-767A-4701-A3AC-DC953529CA8C}" type="slidenum">
              <a:rPr lang="zh-TW" altLang="en-US" smtClean="0"/>
              <a:pPr/>
              <a:t>‹#›</a:t>
            </a:fld>
            <a:endParaRPr lang="zh-TW" altLang="en-US"/>
          </a:p>
        </p:txBody>
      </p:sp>
    </p:spTree>
    <p:extLst>
      <p:ext uri="{BB962C8B-B14F-4D97-AF65-F5344CB8AC3E}">
        <p14:creationId xmlns:p14="http://schemas.microsoft.com/office/powerpoint/2010/main" val="1972640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全景圖片 (含標題)">
    <p:spTree>
      <p:nvGrpSpPr>
        <p:cNvPr id="1" name=""/>
        <p:cNvGrpSpPr/>
        <p:nvPr/>
      </p:nvGrpSpPr>
      <p:grpSpPr>
        <a:xfrm>
          <a:off x="0" y="0"/>
          <a:ext cx="0" cy="0"/>
          <a:chOff x="0" y="0"/>
          <a:chExt cx="0" cy="0"/>
        </a:xfrm>
      </p:grpSpPr>
      <p:sp>
        <p:nvSpPr>
          <p:cNvPr id="2" name="Title 1"/>
          <p:cNvSpPr>
            <a:spLocks noGrp="1"/>
          </p:cNvSpPr>
          <p:nvPr>
            <p:ph type="title"/>
          </p:nvPr>
        </p:nvSpPr>
        <p:spPr>
          <a:xfrm>
            <a:off x="685355" y="4289373"/>
            <a:ext cx="7775673" cy="819355"/>
          </a:xfrm>
        </p:spPr>
        <p:txBody>
          <a:bodyPr anchor="b">
            <a:normAutofit/>
          </a:bodyPr>
          <a:lstStyle>
            <a:lvl1pPr>
              <a:defRPr sz="28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685355" y="621322"/>
            <a:ext cx="7775673"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685346" y="5108728"/>
            <a:ext cx="7774499"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pPr>
              <a:defRPr/>
            </a:pPr>
            <a:fld id="{2250F42C-1090-47A6-AB00-A4FB6674DAA8}" type="datetime1">
              <a:rPr lang="zh-TW" altLang="en-US" smtClean="0"/>
              <a:t>2022/2/25</a:t>
            </a:fld>
            <a:endParaRPr lang="zh-TW" altLang="en-US"/>
          </a:p>
        </p:txBody>
      </p:sp>
      <p:sp>
        <p:nvSpPr>
          <p:cNvPr id="6" name="Footer Placeholder 5"/>
          <p:cNvSpPr>
            <a:spLocks noGrp="1"/>
          </p:cNvSpPr>
          <p:nvPr>
            <p:ph type="ftr" sz="quarter" idx="11"/>
          </p:nvPr>
        </p:nvSpPr>
        <p:spPr/>
        <p:txBody>
          <a:bodyPr/>
          <a:lstStyle/>
          <a:p>
            <a:pPr>
              <a:defRPr/>
            </a:pPr>
            <a:endParaRPr lang="zh-TW" altLang="en-US"/>
          </a:p>
        </p:txBody>
      </p:sp>
      <p:sp>
        <p:nvSpPr>
          <p:cNvPr id="7" name="Slide Number Placeholder 6"/>
          <p:cNvSpPr>
            <a:spLocks noGrp="1"/>
          </p:cNvSpPr>
          <p:nvPr>
            <p:ph type="sldNum" sz="quarter" idx="12"/>
          </p:nvPr>
        </p:nvSpPr>
        <p:spPr/>
        <p:txBody>
          <a:bodyPr/>
          <a:lstStyle/>
          <a:p>
            <a:fld id="{D0DEEFD5-0019-4330-94C0-2F55E088CE69}" type="slidenum">
              <a:rPr lang="zh-TW" altLang="en-US" smtClean="0"/>
              <a:pPr/>
              <a:t>‹#›</a:t>
            </a:fld>
            <a:endParaRPr lang="zh-TW" altLang="en-US"/>
          </a:p>
        </p:txBody>
      </p:sp>
    </p:spTree>
    <p:extLst>
      <p:ext uri="{BB962C8B-B14F-4D97-AF65-F5344CB8AC3E}">
        <p14:creationId xmlns:p14="http://schemas.microsoft.com/office/powerpoint/2010/main" val="3336126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1"/>
            <a:ext cx="7765322" cy="3424859"/>
          </a:xfrm>
        </p:spPr>
        <p:txBody>
          <a:bodyPr anchor="ctr"/>
          <a:lstStyle>
            <a:lvl1pPr>
              <a:defRPr sz="320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685347" y="4204820"/>
            <a:ext cx="776532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pPr>
              <a:defRPr/>
            </a:pPr>
            <a:fld id="{71345E85-D49F-42DF-9EA6-6BB5FD816E90}" type="datetime1">
              <a:rPr lang="zh-TW" altLang="en-US" smtClean="0"/>
              <a:t>2022/2/25</a:t>
            </a:fld>
            <a:endParaRPr lang="zh-TW" altLang="en-US"/>
          </a:p>
        </p:txBody>
      </p:sp>
      <p:sp>
        <p:nvSpPr>
          <p:cNvPr id="6" name="Footer Placeholder 5"/>
          <p:cNvSpPr>
            <a:spLocks noGrp="1"/>
          </p:cNvSpPr>
          <p:nvPr>
            <p:ph type="ftr" sz="quarter" idx="11"/>
          </p:nvPr>
        </p:nvSpPr>
        <p:spPr/>
        <p:txBody>
          <a:bodyPr/>
          <a:lstStyle/>
          <a:p>
            <a:pPr>
              <a:defRPr/>
            </a:pPr>
            <a:endParaRPr lang="zh-TW" altLang="en-US"/>
          </a:p>
        </p:txBody>
      </p:sp>
      <p:sp>
        <p:nvSpPr>
          <p:cNvPr id="7" name="Slide Number Placeholder 6"/>
          <p:cNvSpPr>
            <a:spLocks noGrp="1"/>
          </p:cNvSpPr>
          <p:nvPr>
            <p:ph type="sldNum" sz="quarter" idx="12"/>
          </p:nvPr>
        </p:nvSpPr>
        <p:spPr/>
        <p:txBody>
          <a:bodyPr/>
          <a:lstStyle/>
          <a:p>
            <a:fld id="{D0DEEFD5-0019-4330-94C0-2F55E088CE69}" type="slidenum">
              <a:rPr lang="zh-TW" altLang="en-US" smtClean="0"/>
              <a:pPr/>
              <a:t>‹#›</a:t>
            </a:fld>
            <a:endParaRPr lang="zh-TW" altLang="en-US"/>
          </a:p>
        </p:txBody>
      </p:sp>
    </p:spTree>
    <p:extLst>
      <p:ext uri="{BB962C8B-B14F-4D97-AF65-F5344CB8AC3E}">
        <p14:creationId xmlns:p14="http://schemas.microsoft.com/office/powerpoint/2010/main" val="3559859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zh-TW" altLang="en-US"/>
              <a:t>按一下以編輯母片標題樣式</a:t>
            </a:r>
            <a:endParaRPr lang="en-US" dirty="0"/>
          </a:p>
        </p:txBody>
      </p:sp>
      <p:sp>
        <p:nvSpPr>
          <p:cNvPr id="12" name="Text Placeholder 3"/>
          <p:cNvSpPr>
            <a:spLocks noGrp="1"/>
          </p:cNvSpPr>
          <p:nvPr>
            <p:ph type="body" sz="half" idx="13"/>
          </p:nvPr>
        </p:nvSpPr>
        <p:spPr>
          <a:xfrm>
            <a:off x="1290484" y="3610032"/>
            <a:ext cx="6564224"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4" name="Text Placeholder 3"/>
          <p:cNvSpPr>
            <a:spLocks noGrp="1"/>
          </p:cNvSpPr>
          <p:nvPr>
            <p:ph type="body" sz="half" idx="2"/>
          </p:nvPr>
        </p:nvSpPr>
        <p:spPr>
          <a:xfrm>
            <a:off x="685345" y="4204821"/>
            <a:ext cx="776532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pPr>
              <a:defRPr/>
            </a:pPr>
            <a:fld id="{D3808C3F-7DD5-42A9-9851-63B054BF3CF5}" type="datetime1">
              <a:rPr lang="zh-TW" altLang="en-US" smtClean="0"/>
              <a:t>2022/2/25</a:t>
            </a:fld>
            <a:endParaRPr lang="zh-TW" altLang="en-US"/>
          </a:p>
        </p:txBody>
      </p:sp>
      <p:sp>
        <p:nvSpPr>
          <p:cNvPr id="6" name="Footer Placeholder 5"/>
          <p:cNvSpPr>
            <a:spLocks noGrp="1"/>
          </p:cNvSpPr>
          <p:nvPr>
            <p:ph type="ftr" sz="quarter" idx="11"/>
          </p:nvPr>
        </p:nvSpPr>
        <p:spPr/>
        <p:txBody>
          <a:bodyPr/>
          <a:lstStyle/>
          <a:p>
            <a:pPr>
              <a:defRPr/>
            </a:pPr>
            <a:endParaRPr lang="zh-TW" altLang="en-US"/>
          </a:p>
        </p:txBody>
      </p:sp>
      <p:sp>
        <p:nvSpPr>
          <p:cNvPr id="7" name="Slide Number Placeholder 6"/>
          <p:cNvSpPr>
            <a:spLocks noGrp="1"/>
          </p:cNvSpPr>
          <p:nvPr>
            <p:ph type="sldNum" sz="quarter" idx="12"/>
          </p:nvPr>
        </p:nvSpPr>
        <p:spPr/>
        <p:txBody>
          <a:bodyPr/>
          <a:lstStyle/>
          <a:p>
            <a:fld id="{D0DEEFD5-0019-4330-94C0-2F55E088CE69}" type="slidenum">
              <a:rPr lang="zh-TW" altLang="en-US" smtClean="0"/>
              <a:pPr/>
              <a:t>‹#›</a:t>
            </a:fld>
            <a:endParaRPr lang="zh-TW" altLang="en-US"/>
          </a:p>
        </p:txBody>
      </p:sp>
      <p:sp>
        <p:nvSpPr>
          <p:cNvPr id="10" name="TextBox 9"/>
          <p:cNvSpPr txBox="1"/>
          <p:nvPr/>
        </p:nvSpPr>
        <p:spPr>
          <a:xfrm>
            <a:off x="505245" y="641749"/>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946721" y="307337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3395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685355" y="2126943"/>
            <a:ext cx="7766495" cy="2511835"/>
          </a:xfrm>
        </p:spPr>
        <p:txBody>
          <a:bodyPr anchor="b"/>
          <a:lstStyle>
            <a:lvl1pPr>
              <a:defRPr sz="320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685346" y="4650556"/>
            <a:ext cx="776532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pPr>
              <a:defRPr/>
            </a:pPr>
            <a:fld id="{4C25D472-0097-4D3F-A5FC-42A4CFC9FE92}" type="datetime1">
              <a:rPr lang="zh-TW" altLang="en-US" smtClean="0"/>
              <a:t>2022/2/25</a:t>
            </a:fld>
            <a:endParaRPr lang="zh-TW" altLang="en-US"/>
          </a:p>
        </p:txBody>
      </p:sp>
      <p:sp>
        <p:nvSpPr>
          <p:cNvPr id="6" name="Footer Placeholder 5"/>
          <p:cNvSpPr>
            <a:spLocks noGrp="1"/>
          </p:cNvSpPr>
          <p:nvPr>
            <p:ph type="ftr" sz="quarter" idx="11"/>
          </p:nvPr>
        </p:nvSpPr>
        <p:spPr/>
        <p:txBody>
          <a:bodyPr/>
          <a:lstStyle/>
          <a:p>
            <a:pPr>
              <a:defRPr/>
            </a:pPr>
            <a:endParaRPr lang="zh-TW" altLang="en-US"/>
          </a:p>
        </p:txBody>
      </p:sp>
      <p:sp>
        <p:nvSpPr>
          <p:cNvPr id="7" name="Slide Number Placeholder 6"/>
          <p:cNvSpPr>
            <a:spLocks noGrp="1"/>
          </p:cNvSpPr>
          <p:nvPr>
            <p:ph type="sldNum" sz="quarter" idx="12"/>
          </p:nvPr>
        </p:nvSpPr>
        <p:spPr/>
        <p:txBody>
          <a:bodyPr/>
          <a:lstStyle/>
          <a:p>
            <a:fld id="{D0DEEFD5-0019-4330-94C0-2F55E088CE69}" type="slidenum">
              <a:rPr lang="zh-TW" altLang="en-US" smtClean="0"/>
              <a:pPr/>
              <a:t>‹#›</a:t>
            </a:fld>
            <a:endParaRPr lang="zh-TW" altLang="en-US"/>
          </a:p>
        </p:txBody>
      </p:sp>
    </p:spTree>
    <p:extLst>
      <p:ext uri="{BB962C8B-B14F-4D97-AF65-F5344CB8AC3E}">
        <p14:creationId xmlns:p14="http://schemas.microsoft.com/office/powerpoint/2010/main" val="23798849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欄">
    <p:spTree>
      <p:nvGrpSpPr>
        <p:cNvPr id="1" name=""/>
        <p:cNvGrpSpPr/>
        <p:nvPr/>
      </p:nvGrpSpPr>
      <p:grpSpPr>
        <a:xfrm>
          <a:off x="0" y="0"/>
          <a:ext cx="0" cy="0"/>
          <a:chOff x="0" y="0"/>
          <a:chExt cx="0" cy="0"/>
        </a:xfrm>
      </p:grpSpPr>
      <p:sp>
        <p:nvSpPr>
          <p:cNvPr id="15" name="Title 1"/>
          <p:cNvSpPr>
            <a:spLocks noGrp="1"/>
          </p:cNvSpPr>
          <p:nvPr>
            <p:ph type="title"/>
          </p:nvPr>
        </p:nvSpPr>
        <p:spPr>
          <a:xfrm>
            <a:off x="685345" y="609601"/>
            <a:ext cx="7765322" cy="1325563"/>
          </a:xfrm>
        </p:spPr>
        <p:txBody>
          <a:bodyPr/>
          <a:lstStyle/>
          <a:p>
            <a:r>
              <a:rPr lang="zh-TW" altLang="en-US"/>
              <a:t>按一下以編輯母片標題樣式</a:t>
            </a:r>
            <a:endParaRPr lang="en-US" dirty="0"/>
          </a:p>
        </p:txBody>
      </p:sp>
      <p:sp>
        <p:nvSpPr>
          <p:cNvPr id="7" name="Text Placeholder 2"/>
          <p:cNvSpPr>
            <a:spLocks noGrp="1"/>
          </p:cNvSpPr>
          <p:nvPr>
            <p:ph type="body" idx="1"/>
          </p:nvPr>
        </p:nvSpPr>
        <p:spPr>
          <a:xfrm>
            <a:off x="685346" y="2088320"/>
            <a:ext cx="2474217"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8" name="Text Placeholder 3"/>
          <p:cNvSpPr>
            <a:spLocks noGrp="1"/>
          </p:cNvSpPr>
          <p:nvPr>
            <p:ph type="body" sz="half" idx="15"/>
          </p:nvPr>
        </p:nvSpPr>
        <p:spPr>
          <a:xfrm>
            <a:off x="685346" y="2911624"/>
            <a:ext cx="2474217"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9" name="Text Placeholder 4"/>
          <p:cNvSpPr>
            <a:spLocks noGrp="1"/>
          </p:cNvSpPr>
          <p:nvPr>
            <p:ph type="body" sz="quarter" idx="3"/>
          </p:nvPr>
        </p:nvSpPr>
        <p:spPr>
          <a:xfrm>
            <a:off x="3333658" y="2088320"/>
            <a:ext cx="2473919"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10" name="Text Placeholder 3"/>
          <p:cNvSpPr>
            <a:spLocks noGrp="1"/>
          </p:cNvSpPr>
          <p:nvPr>
            <p:ph type="body" sz="half" idx="16"/>
          </p:nvPr>
        </p:nvSpPr>
        <p:spPr>
          <a:xfrm>
            <a:off x="3333659" y="2911624"/>
            <a:ext cx="247486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11" name="Text Placeholder 4"/>
          <p:cNvSpPr>
            <a:spLocks noGrp="1"/>
          </p:cNvSpPr>
          <p:nvPr>
            <p:ph type="body" sz="quarter" idx="13"/>
          </p:nvPr>
        </p:nvSpPr>
        <p:spPr>
          <a:xfrm>
            <a:off x="5979974" y="2088320"/>
            <a:ext cx="246840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12" name="Text Placeholder 3"/>
          <p:cNvSpPr>
            <a:spLocks noGrp="1"/>
          </p:cNvSpPr>
          <p:nvPr>
            <p:ph type="body" sz="half" idx="17"/>
          </p:nvPr>
        </p:nvSpPr>
        <p:spPr>
          <a:xfrm>
            <a:off x="5982260" y="2911624"/>
            <a:ext cx="2468408"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3" name="Date Placeholder 2"/>
          <p:cNvSpPr>
            <a:spLocks noGrp="1"/>
          </p:cNvSpPr>
          <p:nvPr>
            <p:ph type="dt" sz="half" idx="10"/>
          </p:nvPr>
        </p:nvSpPr>
        <p:spPr/>
        <p:txBody>
          <a:bodyPr/>
          <a:lstStyle/>
          <a:p>
            <a:pPr>
              <a:defRPr/>
            </a:pPr>
            <a:fld id="{8C71FCBF-9A06-40CC-A578-82DC06E9B5D4}" type="datetime1">
              <a:rPr lang="zh-TW" altLang="en-US" smtClean="0"/>
              <a:t>2022/2/25</a:t>
            </a:fld>
            <a:endParaRPr lang="zh-TW" altLang="en-US"/>
          </a:p>
        </p:txBody>
      </p:sp>
      <p:sp>
        <p:nvSpPr>
          <p:cNvPr id="4" name="Footer Placeholder 3"/>
          <p:cNvSpPr>
            <a:spLocks noGrp="1"/>
          </p:cNvSpPr>
          <p:nvPr>
            <p:ph type="ftr" sz="quarter" idx="11"/>
          </p:nvPr>
        </p:nvSpPr>
        <p:spPr/>
        <p:txBody>
          <a:bodyPr/>
          <a:lstStyle/>
          <a:p>
            <a:pPr>
              <a:defRPr/>
            </a:pPr>
            <a:endParaRPr lang="zh-TW" altLang="en-US"/>
          </a:p>
        </p:txBody>
      </p:sp>
      <p:sp>
        <p:nvSpPr>
          <p:cNvPr id="5" name="Slide Number Placeholder 4"/>
          <p:cNvSpPr>
            <a:spLocks noGrp="1"/>
          </p:cNvSpPr>
          <p:nvPr>
            <p:ph type="sldNum" sz="quarter" idx="12"/>
          </p:nvPr>
        </p:nvSpPr>
        <p:spPr/>
        <p:txBody>
          <a:bodyPr/>
          <a:lstStyle/>
          <a:p>
            <a:fld id="{D0DEEFD5-0019-4330-94C0-2F55E088CE69}" type="slidenum">
              <a:rPr lang="zh-TW" altLang="en-US" smtClean="0"/>
              <a:pPr/>
              <a:t>‹#›</a:t>
            </a:fld>
            <a:endParaRPr lang="zh-TW" altLang="en-US"/>
          </a:p>
        </p:txBody>
      </p:sp>
    </p:spTree>
    <p:extLst>
      <p:ext uri="{BB962C8B-B14F-4D97-AF65-F5344CB8AC3E}">
        <p14:creationId xmlns:p14="http://schemas.microsoft.com/office/powerpoint/2010/main" val="1036653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圖片欄">
    <p:spTree>
      <p:nvGrpSpPr>
        <p:cNvPr id="1" name=""/>
        <p:cNvGrpSpPr/>
        <p:nvPr/>
      </p:nvGrpSpPr>
      <p:grpSpPr>
        <a:xfrm>
          <a:off x="0" y="0"/>
          <a:ext cx="0" cy="0"/>
          <a:chOff x="0" y="0"/>
          <a:chExt cx="0" cy="0"/>
        </a:xfrm>
      </p:grpSpPr>
      <p:sp>
        <p:nvSpPr>
          <p:cNvPr id="30" name="Title 1"/>
          <p:cNvSpPr>
            <a:spLocks noGrp="1"/>
          </p:cNvSpPr>
          <p:nvPr>
            <p:ph type="title"/>
          </p:nvPr>
        </p:nvSpPr>
        <p:spPr>
          <a:xfrm>
            <a:off x="685346" y="609601"/>
            <a:ext cx="7765322" cy="1325563"/>
          </a:xfrm>
        </p:spPr>
        <p:txBody>
          <a:bodyPr/>
          <a:lstStyle/>
          <a:p>
            <a:r>
              <a:rPr lang="zh-TW" altLang="en-US"/>
              <a:t>按一下以編輯母片標題樣式</a:t>
            </a:r>
            <a:endParaRPr lang="en-US" dirty="0"/>
          </a:p>
        </p:txBody>
      </p:sp>
      <p:sp>
        <p:nvSpPr>
          <p:cNvPr id="19" name="Text Placeholder 2"/>
          <p:cNvSpPr>
            <a:spLocks noGrp="1"/>
          </p:cNvSpPr>
          <p:nvPr>
            <p:ph type="body" idx="1"/>
          </p:nvPr>
        </p:nvSpPr>
        <p:spPr>
          <a:xfrm>
            <a:off x="685347" y="3989147"/>
            <a:ext cx="2474216"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20" name="Picture Placeholder 2"/>
          <p:cNvSpPr>
            <a:spLocks noGrp="1" noChangeAspect="1"/>
          </p:cNvSpPr>
          <p:nvPr>
            <p:ph type="pic" idx="15"/>
          </p:nvPr>
        </p:nvSpPr>
        <p:spPr>
          <a:xfrm>
            <a:off x="819015" y="2092235"/>
            <a:ext cx="2205038"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21" name="Text Placeholder 3"/>
          <p:cNvSpPr>
            <a:spLocks noGrp="1"/>
          </p:cNvSpPr>
          <p:nvPr>
            <p:ph type="body" sz="half" idx="18"/>
          </p:nvPr>
        </p:nvSpPr>
        <p:spPr>
          <a:xfrm>
            <a:off x="685347" y="4565409"/>
            <a:ext cx="2474216"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22" name="Text Placeholder 4"/>
          <p:cNvSpPr>
            <a:spLocks noGrp="1"/>
          </p:cNvSpPr>
          <p:nvPr>
            <p:ph type="body" sz="quarter" idx="3"/>
          </p:nvPr>
        </p:nvSpPr>
        <p:spPr>
          <a:xfrm>
            <a:off x="3332026" y="3989147"/>
            <a:ext cx="2474237"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23" name="Picture Placeholder 2"/>
          <p:cNvSpPr>
            <a:spLocks noGrp="1" noChangeAspect="1"/>
          </p:cNvSpPr>
          <p:nvPr>
            <p:ph type="pic" idx="21"/>
          </p:nvPr>
        </p:nvSpPr>
        <p:spPr>
          <a:xfrm>
            <a:off x="3426747" y="2092235"/>
            <a:ext cx="219789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24" name="Text Placeholder 3"/>
          <p:cNvSpPr>
            <a:spLocks noGrp="1"/>
          </p:cNvSpPr>
          <p:nvPr>
            <p:ph type="body" sz="half" idx="19"/>
          </p:nvPr>
        </p:nvSpPr>
        <p:spPr>
          <a:xfrm>
            <a:off x="3331011" y="4565408"/>
            <a:ext cx="2475252"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25" name="Text Placeholder 4"/>
          <p:cNvSpPr>
            <a:spLocks noGrp="1"/>
          </p:cNvSpPr>
          <p:nvPr>
            <p:ph type="body" sz="quarter" idx="13"/>
          </p:nvPr>
        </p:nvSpPr>
        <p:spPr>
          <a:xfrm>
            <a:off x="5980067" y="3989147"/>
            <a:ext cx="246742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26" name="Picture Placeholder 2"/>
          <p:cNvSpPr>
            <a:spLocks noGrp="1" noChangeAspect="1"/>
          </p:cNvSpPr>
          <p:nvPr>
            <p:ph type="pic" idx="22"/>
          </p:nvPr>
        </p:nvSpPr>
        <p:spPr>
          <a:xfrm>
            <a:off x="6114603" y="2092235"/>
            <a:ext cx="219908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27" name="Text Placeholder 3"/>
          <p:cNvSpPr>
            <a:spLocks noGrp="1"/>
          </p:cNvSpPr>
          <p:nvPr>
            <p:ph type="body" sz="half" idx="20"/>
          </p:nvPr>
        </p:nvSpPr>
        <p:spPr>
          <a:xfrm>
            <a:off x="5979973" y="4565410"/>
            <a:ext cx="2470694" cy="122579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3" name="Date Placeholder 2"/>
          <p:cNvSpPr>
            <a:spLocks noGrp="1"/>
          </p:cNvSpPr>
          <p:nvPr>
            <p:ph type="dt" sz="half" idx="10"/>
          </p:nvPr>
        </p:nvSpPr>
        <p:spPr/>
        <p:txBody>
          <a:bodyPr/>
          <a:lstStyle/>
          <a:p>
            <a:pPr>
              <a:defRPr/>
            </a:pPr>
            <a:fld id="{6F6AC318-54F0-4ED0-8387-3DF2F3599A66}" type="datetime1">
              <a:rPr lang="zh-TW" altLang="en-US" smtClean="0"/>
              <a:t>2022/2/25</a:t>
            </a:fld>
            <a:endParaRPr lang="zh-TW" altLang="en-US"/>
          </a:p>
        </p:txBody>
      </p:sp>
      <p:sp>
        <p:nvSpPr>
          <p:cNvPr id="4" name="Footer Placeholder 3"/>
          <p:cNvSpPr>
            <a:spLocks noGrp="1"/>
          </p:cNvSpPr>
          <p:nvPr>
            <p:ph type="ftr" sz="quarter" idx="11"/>
          </p:nvPr>
        </p:nvSpPr>
        <p:spPr/>
        <p:txBody>
          <a:bodyPr/>
          <a:lstStyle/>
          <a:p>
            <a:pPr>
              <a:defRPr/>
            </a:pPr>
            <a:endParaRPr lang="zh-TW" altLang="en-US"/>
          </a:p>
        </p:txBody>
      </p:sp>
      <p:sp>
        <p:nvSpPr>
          <p:cNvPr id="5" name="Slide Number Placeholder 4"/>
          <p:cNvSpPr>
            <a:spLocks noGrp="1"/>
          </p:cNvSpPr>
          <p:nvPr>
            <p:ph type="sldNum" sz="quarter" idx="12"/>
          </p:nvPr>
        </p:nvSpPr>
        <p:spPr/>
        <p:txBody>
          <a:bodyPr/>
          <a:lstStyle/>
          <a:p>
            <a:fld id="{D0DEEFD5-0019-4330-94C0-2F55E088CE69}" type="slidenum">
              <a:rPr lang="zh-TW" altLang="en-US" smtClean="0"/>
              <a:pPr/>
              <a:t>‹#›</a:t>
            </a:fld>
            <a:endParaRPr lang="zh-TW" altLang="en-US"/>
          </a:p>
        </p:txBody>
      </p:sp>
    </p:spTree>
    <p:extLst>
      <p:ext uri="{BB962C8B-B14F-4D97-AF65-F5344CB8AC3E}">
        <p14:creationId xmlns:p14="http://schemas.microsoft.com/office/powerpoint/2010/main" val="21046046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a:defRPr/>
            </a:pPr>
            <a:fld id="{E0806878-C0C3-4273-8CB3-CB183C27D202}" type="datetime1">
              <a:rPr lang="zh-TW" altLang="en-US" smtClean="0"/>
              <a:t>2022/2/25</a:t>
            </a:fld>
            <a:endParaRPr lang="zh-TW" altLang="en-US"/>
          </a:p>
        </p:txBody>
      </p:sp>
      <p:sp>
        <p:nvSpPr>
          <p:cNvPr id="5" name="Footer Placeholder 4"/>
          <p:cNvSpPr>
            <a:spLocks noGrp="1"/>
          </p:cNvSpPr>
          <p:nvPr>
            <p:ph type="ftr" sz="quarter" idx="11"/>
          </p:nvPr>
        </p:nvSpPr>
        <p:spPr/>
        <p:txBody>
          <a:bodyPr/>
          <a:lstStyle/>
          <a:p>
            <a:pPr>
              <a:defRPr/>
            </a:pPr>
            <a:endParaRPr lang="zh-TW" altLang="en-US"/>
          </a:p>
        </p:txBody>
      </p:sp>
      <p:sp>
        <p:nvSpPr>
          <p:cNvPr id="6" name="Slide Number Placeholder 5"/>
          <p:cNvSpPr>
            <a:spLocks noGrp="1"/>
          </p:cNvSpPr>
          <p:nvPr>
            <p:ph type="sldNum" sz="quarter" idx="12"/>
          </p:nvPr>
        </p:nvSpPr>
        <p:spPr/>
        <p:txBody>
          <a:bodyPr/>
          <a:lstStyle/>
          <a:p>
            <a:fld id="{FC789AEF-CEFC-4888-8ED7-8327FE78928C}" type="slidenum">
              <a:rPr lang="zh-TW" altLang="en-US" smtClean="0"/>
              <a:pPr/>
              <a:t>‹#›</a:t>
            </a:fld>
            <a:endParaRPr lang="zh-TW" altLang="en-US"/>
          </a:p>
        </p:txBody>
      </p:sp>
    </p:spTree>
    <p:extLst>
      <p:ext uri="{BB962C8B-B14F-4D97-AF65-F5344CB8AC3E}">
        <p14:creationId xmlns:p14="http://schemas.microsoft.com/office/powerpoint/2010/main" val="8485741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609600"/>
            <a:ext cx="1906993" cy="5181601"/>
          </a:xfrm>
        </p:spPr>
        <p:txBody>
          <a:bodyPr vert="eaVert"/>
          <a:lstStyle>
            <a:lvl1pPr algn="l">
              <a:defRPr/>
            </a:lvl1pP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85346" y="609600"/>
            <a:ext cx="5744029" cy="5181601"/>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a:defRPr/>
            </a:pPr>
            <a:fld id="{F555EA5A-5F9A-41F3-82CC-9714252FFEE6}" type="datetime1">
              <a:rPr lang="zh-TW" altLang="en-US" smtClean="0"/>
              <a:t>2022/2/25</a:t>
            </a:fld>
            <a:endParaRPr lang="zh-TW" altLang="en-US"/>
          </a:p>
        </p:txBody>
      </p:sp>
      <p:sp>
        <p:nvSpPr>
          <p:cNvPr id="5" name="Footer Placeholder 4"/>
          <p:cNvSpPr>
            <a:spLocks noGrp="1"/>
          </p:cNvSpPr>
          <p:nvPr>
            <p:ph type="ftr" sz="quarter" idx="11"/>
          </p:nvPr>
        </p:nvSpPr>
        <p:spPr/>
        <p:txBody>
          <a:bodyPr/>
          <a:lstStyle/>
          <a:p>
            <a:pPr>
              <a:defRPr/>
            </a:pPr>
            <a:endParaRPr lang="zh-TW" altLang="en-US"/>
          </a:p>
        </p:txBody>
      </p:sp>
      <p:sp>
        <p:nvSpPr>
          <p:cNvPr id="6" name="Slide Number Placeholder 5"/>
          <p:cNvSpPr>
            <a:spLocks noGrp="1"/>
          </p:cNvSpPr>
          <p:nvPr>
            <p:ph type="sldNum" sz="quarter" idx="12"/>
          </p:nvPr>
        </p:nvSpPr>
        <p:spPr/>
        <p:txBody>
          <a:bodyPr/>
          <a:lstStyle/>
          <a:p>
            <a:fld id="{BC5EF9FE-171E-407D-A920-A3B33AE06762}" type="slidenum">
              <a:rPr lang="zh-TW" altLang="en-US" smtClean="0"/>
              <a:pPr/>
              <a:t>‹#›</a:t>
            </a:fld>
            <a:endParaRPr lang="zh-TW" altLang="en-US"/>
          </a:p>
        </p:txBody>
      </p:sp>
    </p:spTree>
    <p:extLst>
      <p:ext uri="{BB962C8B-B14F-4D97-AF65-F5344CB8AC3E}">
        <p14:creationId xmlns:p14="http://schemas.microsoft.com/office/powerpoint/2010/main" val="1378142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a:defRPr/>
            </a:pPr>
            <a:fld id="{42465747-41D3-4B9E-BB47-E1ACCC30CE2D}" type="datetime1">
              <a:rPr lang="zh-TW" altLang="en-US" smtClean="0"/>
              <a:t>2022/2/25</a:t>
            </a:fld>
            <a:endParaRPr lang="zh-TW" altLang="en-US"/>
          </a:p>
        </p:txBody>
      </p:sp>
      <p:sp>
        <p:nvSpPr>
          <p:cNvPr id="5" name="Footer Placeholder 4"/>
          <p:cNvSpPr>
            <a:spLocks noGrp="1"/>
          </p:cNvSpPr>
          <p:nvPr>
            <p:ph type="ftr" sz="quarter" idx="11"/>
          </p:nvPr>
        </p:nvSpPr>
        <p:spPr/>
        <p:txBody>
          <a:bodyPr/>
          <a:lstStyle/>
          <a:p>
            <a:pPr>
              <a:defRPr/>
            </a:pPr>
            <a:endParaRPr lang="zh-TW" altLang="en-US"/>
          </a:p>
        </p:txBody>
      </p:sp>
      <p:sp>
        <p:nvSpPr>
          <p:cNvPr id="6" name="Slide Number Placeholder 5"/>
          <p:cNvSpPr>
            <a:spLocks noGrp="1"/>
          </p:cNvSpPr>
          <p:nvPr>
            <p:ph type="sldNum" sz="quarter" idx="12"/>
          </p:nvPr>
        </p:nvSpPr>
        <p:spPr/>
        <p:txBody>
          <a:bodyPr/>
          <a:lstStyle/>
          <a:p>
            <a:fld id="{D0DEEFD5-0019-4330-94C0-2F55E088CE69}" type="slidenum">
              <a:rPr lang="zh-TW" altLang="en-US" smtClean="0"/>
              <a:pPr/>
              <a:t>‹#›</a:t>
            </a:fld>
            <a:endParaRPr lang="zh-TW" altLang="en-US"/>
          </a:p>
        </p:txBody>
      </p:sp>
    </p:spTree>
    <p:extLst>
      <p:ext uri="{BB962C8B-B14F-4D97-AF65-F5344CB8AC3E}">
        <p14:creationId xmlns:p14="http://schemas.microsoft.com/office/powerpoint/2010/main" val="2735919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921933" y="657227"/>
            <a:ext cx="7300134" cy="2852737"/>
          </a:xfrm>
        </p:spPr>
        <p:txBody>
          <a:bodyPr anchor="b">
            <a:normAutofit/>
          </a:bodyPr>
          <a:lstStyle>
            <a:lvl1pPr>
              <a:defRPr sz="3400"/>
            </a:lvl1pPr>
          </a:lstStyle>
          <a:p>
            <a:r>
              <a:rPr lang="zh-TW" altLang="en-US"/>
              <a:t>按一下以編輯母片標題樣式</a:t>
            </a:r>
            <a:endParaRPr lang="en-US" dirty="0"/>
          </a:p>
        </p:txBody>
      </p:sp>
      <p:sp>
        <p:nvSpPr>
          <p:cNvPr id="3" name="Text Placeholder 2"/>
          <p:cNvSpPr>
            <a:spLocks noGrp="1"/>
          </p:cNvSpPr>
          <p:nvPr>
            <p:ph type="body" idx="1"/>
          </p:nvPr>
        </p:nvSpPr>
        <p:spPr>
          <a:xfrm>
            <a:off x="921933" y="3602039"/>
            <a:ext cx="7300134"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pPr>
              <a:defRPr/>
            </a:pPr>
            <a:fld id="{1EC1B135-77E3-44EF-81B0-4E0AF2344B57}" type="datetime1">
              <a:rPr lang="zh-TW" altLang="en-US" smtClean="0"/>
              <a:t>2022/2/25</a:t>
            </a:fld>
            <a:endParaRPr lang="zh-TW" altLang="en-US"/>
          </a:p>
        </p:txBody>
      </p:sp>
      <p:sp>
        <p:nvSpPr>
          <p:cNvPr id="5" name="Footer Placeholder 4"/>
          <p:cNvSpPr>
            <a:spLocks noGrp="1"/>
          </p:cNvSpPr>
          <p:nvPr>
            <p:ph type="ftr" sz="quarter" idx="11"/>
          </p:nvPr>
        </p:nvSpPr>
        <p:spPr/>
        <p:txBody>
          <a:bodyPr/>
          <a:lstStyle/>
          <a:p>
            <a:pPr>
              <a:defRPr/>
            </a:pPr>
            <a:endParaRPr lang="zh-TW" altLang="en-US"/>
          </a:p>
        </p:txBody>
      </p:sp>
      <p:sp>
        <p:nvSpPr>
          <p:cNvPr id="6" name="Slide Number Placeholder 5"/>
          <p:cNvSpPr>
            <a:spLocks noGrp="1"/>
          </p:cNvSpPr>
          <p:nvPr>
            <p:ph type="sldNum" sz="quarter" idx="12"/>
          </p:nvPr>
        </p:nvSpPr>
        <p:spPr/>
        <p:txBody>
          <a:bodyPr/>
          <a:lstStyle/>
          <a:p>
            <a:fld id="{D0DEEFD5-0019-4330-94C0-2F55E088CE69}" type="slidenum">
              <a:rPr lang="zh-TW" altLang="en-US" smtClean="0"/>
              <a:pPr/>
              <a:t>‹#›</a:t>
            </a:fld>
            <a:endParaRPr lang="zh-TW" altLang="en-US"/>
          </a:p>
        </p:txBody>
      </p:sp>
    </p:spTree>
    <p:extLst>
      <p:ext uri="{BB962C8B-B14F-4D97-AF65-F5344CB8AC3E}">
        <p14:creationId xmlns:p14="http://schemas.microsoft.com/office/powerpoint/2010/main" val="257061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6321"/>
          </a:xfrm>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85346" y="2088320"/>
            <a:ext cx="3829503" cy="3702881"/>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630052" y="2088320"/>
            <a:ext cx="3820616" cy="3702881"/>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pPr>
              <a:defRPr/>
            </a:pPr>
            <a:fld id="{C3A46610-0248-497C-B30F-E9333DBD02EC}" type="datetime1">
              <a:rPr lang="zh-TW" altLang="en-US" smtClean="0"/>
              <a:t>2022/2/25</a:t>
            </a:fld>
            <a:endParaRPr lang="zh-TW" altLang="en-US"/>
          </a:p>
        </p:txBody>
      </p:sp>
      <p:sp>
        <p:nvSpPr>
          <p:cNvPr id="6" name="Footer Placeholder 5"/>
          <p:cNvSpPr>
            <a:spLocks noGrp="1"/>
          </p:cNvSpPr>
          <p:nvPr>
            <p:ph type="ftr" sz="quarter" idx="11"/>
          </p:nvPr>
        </p:nvSpPr>
        <p:spPr/>
        <p:txBody>
          <a:bodyPr/>
          <a:lstStyle/>
          <a:p>
            <a:pPr>
              <a:defRPr/>
            </a:pPr>
            <a:endParaRPr lang="zh-TW" altLang="en-US"/>
          </a:p>
        </p:txBody>
      </p:sp>
      <p:sp>
        <p:nvSpPr>
          <p:cNvPr id="7" name="Slide Number Placeholder 6"/>
          <p:cNvSpPr>
            <a:spLocks noGrp="1"/>
          </p:cNvSpPr>
          <p:nvPr>
            <p:ph type="sldNum" sz="quarter" idx="12"/>
          </p:nvPr>
        </p:nvSpPr>
        <p:spPr/>
        <p:txBody>
          <a:bodyPr/>
          <a:lstStyle/>
          <a:p>
            <a:fld id="{D0DEEFD5-0019-4330-94C0-2F55E088CE69}" type="slidenum">
              <a:rPr lang="zh-TW" altLang="en-US" smtClean="0"/>
              <a:pPr/>
              <a:t>‹#›</a:t>
            </a:fld>
            <a:endParaRPr lang="zh-TW" altLang="en-US"/>
          </a:p>
        </p:txBody>
      </p:sp>
    </p:spTree>
    <p:extLst>
      <p:ext uri="{BB962C8B-B14F-4D97-AF65-F5344CB8AC3E}">
        <p14:creationId xmlns:p14="http://schemas.microsoft.com/office/powerpoint/2010/main" val="2309972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5563"/>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915427" y="2088320"/>
            <a:ext cx="3600326"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685346" y="2912232"/>
            <a:ext cx="3830406" cy="287896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859230" y="2088320"/>
            <a:ext cx="3591437"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4629150" y="2912232"/>
            <a:ext cx="3821518" cy="287896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pPr>
              <a:defRPr/>
            </a:pPr>
            <a:fld id="{ACD4A8FC-7500-45F3-B26B-BCAC8EF2B014}" type="datetime1">
              <a:rPr lang="zh-TW" altLang="en-US" smtClean="0"/>
              <a:t>2022/2/25</a:t>
            </a:fld>
            <a:endParaRPr lang="zh-TW" altLang="en-US"/>
          </a:p>
        </p:txBody>
      </p:sp>
      <p:sp>
        <p:nvSpPr>
          <p:cNvPr id="8" name="Footer Placeholder 7"/>
          <p:cNvSpPr>
            <a:spLocks noGrp="1"/>
          </p:cNvSpPr>
          <p:nvPr>
            <p:ph type="ftr" sz="quarter" idx="11"/>
          </p:nvPr>
        </p:nvSpPr>
        <p:spPr/>
        <p:txBody>
          <a:bodyPr/>
          <a:lstStyle/>
          <a:p>
            <a:pPr>
              <a:defRPr/>
            </a:pPr>
            <a:endParaRPr lang="zh-TW" altLang="en-US"/>
          </a:p>
        </p:txBody>
      </p:sp>
      <p:sp>
        <p:nvSpPr>
          <p:cNvPr id="9" name="Slide Number Placeholder 8"/>
          <p:cNvSpPr>
            <a:spLocks noGrp="1"/>
          </p:cNvSpPr>
          <p:nvPr>
            <p:ph type="sldNum" sz="quarter" idx="12"/>
          </p:nvPr>
        </p:nvSpPr>
        <p:spPr/>
        <p:txBody>
          <a:bodyPr/>
          <a:lstStyle/>
          <a:p>
            <a:fld id="{FC4AFC4C-13E2-4A86-B17C-ED79F3824392}" type="slidenum">
              <a:rPr lang="zh-TW" altLang="en-US" smtClean="0"/>
              <a:pPr/>
              <a:t>‹#›</a:t>
            </a:fld>
            <a:endParaRPr lang="zh-TW" altLang="en-US"/>
          </a:p>
        </p:txBody>
      </p:sp>
    </p:spTree>
    <p:extLst>
      <p:ext uri="{BB962C8B-B14F-4D97-AF65-F5344CB8AC3E}">
        <p14:creationId xmlns:p14="http://schemas.microsoft.com/office/powerpoint/2010/main" val="3894819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pPr>
              <a:defRPr/>
            </a:pPr>
            <a:fld id="{07017C47-929C-4B6A-A70C-D64D360B977A}" type="datetime1">
              <a:rPr lang="zh-TW" altLang="en-US" smtClean="0"/>
              <a:t>2022/2/25</a:t>
            </a:fld>
            <a:endParaRPr lang="zh-TW" altLang="en-US"/>
          </a:p>
        </p:txBody>
      </p:sp>
      <p:sp>
        <p:nvSpPr>
          <p:cNvPr id="4" name="Footer Placeholder 3"/>
          <p:cNvSpPr>
            <a:spLocks noGrp="1"/>
          </p:cNvSpPr>
          <p:nvPr>
            <p:ph type="ftr" sz="quarter" idx="11"/>
          </p:nvPr>
        </p:nvSpPr>
        <p:spPr/>
        <p:txBody>
          <a:bodyPr/>
          <a:lstStyle/>
          <a:p>
            <a:pPr>
              <a:defRPr/>
            </a:pPr>
            <a:endParaRPr lang="zh-TW" altLang="en-US"/>
          </a:p>
        </p:txBody>
      </p:sp>
      <p:sp>
        <p:nvSpPr>
          <p:cNvPr id="5" name="Slide Number Placeholder 4"/>
          <p:cNvSpPr>
            <a:spLocks noGrp="1"/>
          </p:cNvSpPr>
          <p:nvPr>
            <p:ph type="sldNum" sz="quarter" idx="12"/>
          </p:nvPr>
        </p:nvSpPr>
        <p:spPr/>
        <p:txBody>
          <a:bodyPr/>
          <a:lstStyle/>
          <a:p>
            <a:fld id="{A2DF4FBC-94B8-4F8D-B2A3-A6C66DBBD447}" type="slidenum">
              <a:rPr lang="zh-TW" altLang="en-US" smtClean="0"/>
              <a:pPr/>
              <a:t>‹#›</a:t>
            </a:fld>
            <a:endParaRPr lang="zh-TW" altLang="en-US"/>
          </a:p>
        </p:txBody>
      </p:sp>
    </p:spTree>
    <p:extLst>
      <p:ext uri="{BB962C8B-B14F-4D97-AF65-F5344CB8AC3E}">
        <p14:creationId xmlns:p14="http://schemas.microsoft.com/office/powerpoint/2010/main" val="3588309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8873746-D165-4161-8905-E3F13D1E222D}" type="datetime1">
              <a:rPr lang="zh-TW" altLang="en-US" smtClean="0"/>
              <a:t>2022/2/25</a:t>
            </a:fld>
            <a:endParaRPr lang="zh-TW" altLang="en-US"/>
          </a:p>
        </p:txBody>
      </p:sp>
      <p:sp>
        <p:nvSpPr>
          <p:cNvPr id="3" name="Footer Placeholder 2"/>
          <p:cNvSpPr>
            <a:spLocks noGrp="1"/>
          </p:cNvSpPr>
          <p:nvPr>
            <p:ph type="ftr" sz="quarter" idx="11"/>
          </p:nvPr>
        </p:nvSpPr>
        <p:spPr/>
        <p:txBody>
          <a:bodyPr/>
          <a:lstStyle/>
          <a:p>
            <a:pPr>
              <a:defRPr/>
            </a:pPr>
            <a:endParaRPr lang="zh-TW" altLang="en-US"/>
          </a:p>
        </p:txBody>
      </p:sp>
      <p:sp>
        <p:nvSpPr>
          <p:cNvPr id="4" name="Slide Number Placeholder 3"/>
          <p:cNvSpPr>
            <a:spLocks noGrp="1"/>
          </p:cNvSpPr>
          <p:nvPr>
            <p:ph type="sldNum" sz="quarter" idx="12"/>
          </p:nvPr>
        </p:nvSpPr>
        <p:spPr/>
        <p:txBody>
          <a:bodyPr/>
          <a:lstStyle/>
          <a:p>
            <a:fld id="{BE40361E-B501-47DB-B458-C91663080A8A}" type="slidenum">
              <a:rPr lang="zh-TW" altLang="en-US" smtClean="0"/>
              <a:pPr/>
              <a:t>‹#›</a:t>
            </a:fld>
            <a:endParaRPr lang="zh-TW" altLang="en-US"/>
          </a:p>
        </p:txBody>
      </p:sp>
    </p:spTree>
    <p:extLst>
      <p:ext uri="{BB962C8B-B14F-4D97-AF65-F5344CB8AC3E}">
        <p14:creationId xmlns:p14="http://schemas.microsoft.com/office/powerpoint/2010/main" val="8330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2949178" cy="2362200"/>
          </a:xfrm>
        </p:spPr>
        <p:txBody>
          <a:bodyPr anchor="b">
            <a:normAutofit/>
          </a:bodyPr>
          <a:lstStyle>
            <a:lvl1pPr>
              <a:defRPr sz="2800"/>
            </a:lvl1pPr>
          </a:lstStyle>
          <a:p>
            <a:r>
              <a:rPr lang="zh-TW" altLang="en-US"/>
              <a:t>按一下以編輯母片標題樣式</a:t>
            </a:r>
            <a:endParaRPr lang="en-US" dirty="0"/>
          </a:p>
        </p:txBody>
      </p:sp>
      <p:sp>
        <p:nvSpPr>
          <p:cNvPr id="3" name="Content Placeholder 2"/>
          <p:cNvSpPr>
            <a:spLocks noGrp="1"/>
          </p:cNvSpPr>
          <p:nvPr>
            <p:ph idx="1"/>
          </p:nvPr>
        </p:nvSpPr>
        <p:spPr>
          <a:xfrm>
            <a:off x="3808548" y="609600"/>
            <a:ext cx="4642119" cy="5181600"/>
          </a:xfrm>
        </p:spPr>
        <p:txBody>
          <a:bodyPr anchor="ct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687921" y="2971801"/>
            <a:ext cx="2949178"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pPr>
              <a:defRPr/>
            </a:pPr>
            <a:fld id="{3C05E9A7-2339-47DE-A4F8-43A8C902BA36}" type="datetime1">
              <a:rPr lang="zh-TW" altLang="en-US" smtClean="0"/>
              <a:t>2022/2/25</a:t>
            </a:fld>
            <a:endParaRPr lang="zh-TW" altLang="en-US"/>
          </a:p>
        </p:txBody>
      </p:sp>
      <p:sp>
        <p:nvSpPr>
          <p:cNvPr id="6" name="Footer Placeholder 5"/>
          <p:cNvSpPr>
            <a:spLocks noGrp="1"/>
          </p:cNvSpPr>
          <p:nvPr>
            <p:ph type="ftr" sz="quarter" idx="11"/>
          </p:nvPr>
        </p:nvSpPr>
        <p:spPr/>
        <p:txBody>
          <a:bodyPr/>
          <a:lstStyle/>
          <a:p>
            <a:pPr>
              <a:defRPr/>
            </a:pPr>
            <a:endParaRPr lang="zh-TW" altLang="en-US"/>
          </a:p>
        </p:txBody>
      </p:sp>
      <p:sp>
        <p:nvSpPr>
          <p:cNvPr id="7" name="Slide Number Placeholder 6"/>
          <p:cNvSpPr>
            <a:spLocks noGrp="1"/>
          </p:cNvSpPr>
          <p:nvPr>
            <p:ph type="sldNum" sz="quarter" idx="12"/>
          </p:nvPr>
        </p:nvSpPr>
        <p:spPr/>
        <p:txBody>
          <a:bodyPr/>
          <a:lstStyle/>
          <a:p>
            <a:fld id="{BF39E202-C426-461E-BD92-B62A7B96FC37}" type="slidenum">
              <a:rPr lang="zh-TW" altLang="en-US" smtClean="0"/>
              <a:pPr/>
              <a:t>‹#›</a:t>
            </a:fld>
            <a:endParaRPr lang="zh-TW" altLang="en-US"/>
          </a:p>
        </p:txBody>
      </p:sp>
    </p:spTree>
    <p:extLst>
      <p:ext uri="{BB962C8B-B14F-4D97-AF65-F5344CB8AC3E}">
        <p14:creationId xmlns:p14="http://schemas.microsoft.com/office/powerpoint/2010/main" val="1003831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4167603" cy="2362200"/>
          </a:xfrm>
        </p:spPr>
        <p:txBody>
          <a:bodyPr anchor="b">
            <a:normAutofit/>
          </a:bodyPr>
          <a:lstStyle>
            <a:lvl1pP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5249932" y="758881"/>
            <a:ext cx="2966938"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685346" y="2971800"/>
            <a:ext cx="4171242"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pPr>
              <a:defRPr/>
            </a:pPr>
            <a:fld id="{4B5D16BE-2FA6-4251-80D2-286E9D1C5E01}" type="datetime1">
              <a:rPr lang="zh-TW" altLang="en-US" smtClean="0"/>
              <a:t>2022/2/25</a:t>
            </a:fld>
            <a:endParaRPr lang="zh-TW" altLang="en-US"/>
          </a:p>
        </p:txBody>
      </p:sp>
      <p:sp>
        <p:nvSpPr>
          <p:cNvPr id="6" name="Footer Placeholder 5"/>
          <p:cNvSpPr>
            <a:spLocks noGrp="1"/>
          </p:cNvSpPr>
          <p:nvPr>
            <p:ph type="ftr" sz="quarter" idx="11"/>
          </p:nvPr>
        </p:nvSpPr>
        <p:spPr/>
        <p:txBody>
          <a:bodyPr/>
          <a:lstStyle/>
          <a:p>
            <a:pPr>
              <a:defRPr/>
            </a:pPr>
            <a:endParaRPr lang="zh-TW" altLang="en-US"/>
          </a:p>
        </p:txBody>
      </p:sp>
      <p:sp>
        <p:nvSpPr>
          <p:cNvPr id="7" name="Slide Number Placeholder 6"/>
          <p:cNvSpPr>
            <a:spLocks noGrp="1"/>
          </p:cNvSpPr>
          <p:nvPr>
            <p:ph type="sldNum" sz="quarter" idx="12"/>
          </p:nvPr>
        </p:nvSpPr>
        <p:spPr/>
        <p:txBody>
          <a:bodyPr/>
          <a:lstStyle/>
          <a:p>
            <a:fld id="{C6259871-B7AF-47D3-B4BD-42523EBE5684}" type="slidenum">
              <a:rPr lang="zh-TW" altLang="en-US" smtClean="0"/>
              <a:pPr/>
              <a:t>‹#›</a:t>
            </a:fld>
            <a:endParaRPr lang="zh-TW" altLang="en-US"/>
          </a:p>
        </p:txBody>
      </p:sp>
    </p:spTree>
    <p:extLst>
      <p:ext uri="{BB962C8B-B14F-4D97-AF65-F5344CB8AC3E}">
        <p14:creationId xmlns:p14="http://schemas.microsoft.com/office/powerpoint/2010/main" val="1517027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7" y="609601"/>
            <a:ext cx="7765321" cy="1326321"/>
          </a:xfrm>
          <a:prstGeom prst="rect">
            <a:avLst/>
          </a:prstGeom>
        </p:spPr>
        <p:txBody>
          <a:bodyPr vert="horz" lIns="91440" tIns="45720" rIns="91440" bIns="45720" rtlCol="0" anchor="ctr">
            <a:normAutofit/>
          </a:bodyPr>
          <a:lstStyle/>
          <a:p>
            <a:r>
              <a:rPr lang="zh-TW" altLang="en-US" dirty="0"/>
              <a:t>按一下以編輯母片標題樣式</a:t>
            </a:r>
            <a:endParaRPr lang="en-US" dirty="0"/>
          </a:p>
        </p:txBody>
      </p:sp>
      <p:sp>
        <p:nvSpPr>
          <p:cNvPr id="3" name="Text Placeholder 2"/>
          <p:cNvSpPr>
            <a:spLocks noGrp="1"/>
          </p:cNvSpPr>
          <p:nvPr>
            <p:ph type="body" idx="1"/>
          </p:nvPr>
        </p:nvSpPr>
        <p:spPr>
          <a:xfrm>
            <a:off x="685346" y="2096064"/>
            <a:ext cx="7765322" cy="3695136"/>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fld id="{CAE2B632-1C4D-48AE-8B68-82ED56B0492A}" type="datetime1">
              <a:rPr lang="zh-TW" altLang="en-US" smtClean="0"/>
              <a:t>2022/2/25</a:t>
            </a:fld>
            <a:endParaRPr lang="zh-TW" altLang="en-US"/>
          </a:p>
        </p:txBody>
      </p:sp>
      <p:sp>
        <p:nvSpPr>
          <p:cNvPr id="5" name="Footer Placeholder 4"/>
          <p:cNvSpPr>
            <a:spLocks noGrp="1"/>
          </p:cNvSpPr>
          <p:nvPr>
            <p:ph type="ftr" sz="quarter" idx="3"/>
          </p:nvPr>
        </p:nvSpPr>
        <p:spPr>
          <a:xfrm>
            <a:off x="685346" y="5883276"/>
            <a:ext cx="5004649"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zh-TW" alt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D0DEEFD5-0019-4330-94C0-2F55E088CE69}" type="slidenum">
              <a:rPr lang="zh-TW" altLang="en-US" smtClean="0"/>
              <a:pPr/>
              <a:t>‹#›</a:t>
            </a:fld>
            <a:endParaRPr lang="zh-TW" altLang="en-US"/>
          </a:p>
        </p:txBody>
      </p:sp>
    </p:spTree>
    <p:extLst>
      <p:ext uri="{BB962C8B-B14F-4D97-AF65-F5344CB8AC3E}">
        <p14:creationId xmlns:p14="http://schemas.microsoft.com/office/powerpoint/2010/main" val="3277956861"/>
      </p:ext>
    </p:extLst>
  </p:cSld>
  <p:clrMap bg1="dk1" tx1="lt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Lst>
  <p:hf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5.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6.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gif"/></Relationships>
</file>

<file path=ppt/slides/_rels/slide36.xml.rels><?xml version="1.0" encoding="UTF-8" standalone="yes"?>
<Relationships xmlns="http://schemas.openxmlformats.org/package/2006/relationships"><Relationship Id="rId3" Type="http://schemas.openxmlformats.org/officeDocument/2006/relationships/hyperlink" Target="http://www.house.gov/" TargetMode="External"/><Relationship Id="rId2" Type="http://schemas.openxmlformats.org/officeDocument/2006/relationships/hyperlink" Target="http://commons.wikimedia.org/wiki/Main_Page" TargetMode="Externa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539553" y="1340769"/>
            <a:ext cx="8064698" cy="1595586"/>
          </a:xfrm>
        </p:spPr>
        <p:txBody>
          <a:bodyPr>
            <a:normAutofit/>
          </a:bodyPr>
          <a:lstStyle/>
          <a:p>
            <a:pPr algn="l"/>
            <a:r>
              <a:rPr lang="en-US" altLang="zh-TW" sz="3100" b="0" cap="none" dirty="0">
                <a:effectLst/>
                <a:latin typeface="Times New Roman" panose="02020603050405020304" pitchFamily="18" charset="0"/>
                <a:cs typeface="Times New Roman" panose="02020603050405020304" pitchFamily="18" charset="0"/>
              </a:rPr>
              <a:t>Introduction of</a:t>
            </a:r>
            <a:br>
              <a:rPr lang="en-US" altLang="zh-TW" sz="3100" b="0" cap="none" dirty="0">
                <a:effectLst/>
                <a:latin typeface="Times New Roman" panose="02020603050405020304" pitchFamily="18" charset="0"/>
                <a:cs typeface="Times New Roman" panose="02020603050405020304" pitchFamily="18" charset="0"/>
              </a:rPr>
            </a:br>
            <a:r>
              <a:rPr lang="en-US" altLang="zh-TW" sz="3100" b="0" cap="none" dirty="0">
                <a:effectLst/>
                <a:latin typeface="Times New Roman" panose="02020603050405020304" pitchFamily="18" charset="0"/>
                <a:cs typeface="Times New Roman" panose="02020603050405020304" pitchFamily="18" charset="0"/>
              </a:rPr>
              <a:t/>
            </a:r>
            <a:br>
              <a:rPr lang="en-US" altLang="zh-TW" sz="3100" b="0" cap="none" dirty="0">
                <a:effectLst/>
                <a:latin typeface="Times New Roman" panose="02020603050405020304" pitchFamily="18" charset="0"/>
                <a:cs typeface="Times New Roman" panose="02020603050405020304" pitchFamily="18" charset="0"/>
              </a:rPr>
            </a:br>
            <a:r>
              <a:rPr lang="en-US" altLang="zh-TW" sz="3400" b="0" cap="none" dirty="0">
                <a:effectLst/>
                <a:cs typeface="Times New Roman" panose="02020603050405020304" pitchFamily="18" charset="0"/>
              </a:rPr>
              <a:t>INTELLECTUAL PROPERTY RIGHTS</a:t>
            </a:r>
            <a:endParaRPr lang="zh-TW" altLang="en-US" sz="3400" cap="none" dirty="0">
              <a:cs typeface="Times New Roman" panose="02020603050405020304" pitchFamily="18" charset="0"/>
            </a:endParaRPr>
          </a:p>
        </p:txBody>
      </p:sp>
      <p:sp>
        <p:nvSpPr>
          <p:cNvPr id="3" name="Subtitle 2"/>
          <p:cNvSpPr>
            <a:spLocks noGrp="1"/>
          </p:cNvSpPr>
          <p:nvPr>
            <p:ph type="subTitle" idx="1"/>
          </p:nvPr>
        </p:nvSpPr>
        <p:spPr>
          <a:xfrm>
            <a:off x="2339752" y="3783036"/>
            <a:ext cx="4395054" cy="2454276"/>
          </a:xfrm>
        </p:spPr>
        <p:txBody>
          <a:bodyPr rtlCol="0">
            <a:normAutofit fontScale="85000" lnSpcReduction="10000"/>
          </a:bodyPr>
          <a:lstStyle/>
          <a:p>
            <a:pPr fontAlgn="auto">
              <a:spcAft>
                <a:spcPts val="0"/>
              </a:spcAft>
              <a:buFont typeface="Wingdings 2"/>
              <a:buNone/>
              <a:defRPr/>
            </a:pPr>
            <a:r>
              <a:rPr lang="en-US" altLang="zh-TW" sz="3000" dirty="0" err="1">
                <a:latin typeface="Times New Roman" panose="02020603050405020304" pitchFamily="18" charset="0"/>
                <a:cs typeface="Times New Roman" panose="02020603050405020304" pitchFamily="18" charset="0"/>
              </a:rPr>
              <a:t>Hsin</a:t>
            </a:r>
            <a:r>
              <a:rPr lang="en-US" altLang="zh-TW" sz="3000" dirty="0">
                <a:latin typeface="Times New Roman" panose="02020603050405020304" pitchFamily="18" charset="0"/>
                <a:cs typeface="Times New Roman" panose="02020603050405020304" pitchFamily="18" charset="0"/>
              </a:rPr>
              <a:t>-An Yao</a:t>
            </a:r>
          </a:p>
          <a:p>
            <a:pPr fontAlgn="auto">
              <a:spcAft>
                <a:spcPts val="0"/>
              </a:spcAft>
              <a:buFont typeface="Wingdings 2"/>
              <a:buNone/>
              <a:defRPr/>
            </a:pPr>
            <a:endParaRPr lang="en-US" altLang="zh-TW" sz="4000" dirty="0">
              <a:latin typeface="Times New Roman" panose="02020603050405020304" pitchFamily="18" charset="0"/>
              <a:cs typeface="Times New Roman" panose="02020603050405020304" pitchFamily="18" charset="0"/>
            </a:endParaRPr>
          </a:p>
          <a:p>
            <a:pPr fontAlgn="auto">
              <a:spcAft>
                <a:spcPts val="0"/>
              </a:spcAft>
              <a:buFont typeface="Wingdings 2"/>
              <a:buNone/>
              <a:defRPr/>
            </a:pPr>
            <a:r>
              <a:rPr lang="en-US" altLang="zh-TW" sz="2600" dirty="0">
                <a:latin typeface="Times New Roman" panose="02020603050405020304" pitchFamily="18" charset="0"/>
                <a:cs typeface="Times New Roman" panose="02020603050405020304" pitchFamily="18" charset="0"/>
              </a:rPr>
              <a:t>Dept. of Financial &amp; Economic Law</a:t>
            </a:r>
          </a:p>
          <a:p>
            <a:pPr fontAlgn="auto">
              <a:spcAft>
                <a:spcPts val="0"/>
              </a:spcAft>
              <a:buFont typeface="Wingdings 2"/>
              <a:buNone/>
              <a:defRPr/>
            </a:pPr>
            <a:r>
              <a:rPr lang="en-US" altLang="zh-TW" sz="2600" dirty="0">
                <a:latin typeface="Times New Roman" panose="02020603050405020304" pitchFamily="18" charset="0"/>
                <a:cs typeface="Times New Roman" panose="02020603050405020304" pitchFamily="18" charset="0"/>
              </a:rPr>
              <a:t>Assoc. Prof.</a:t>
            </a:r>
          </a:p>
        </p:txBody>
      </p:sp>
      <p:sp>
        <p:nvSpPr>
          <p:cNvPr id="2" name="投影片編號版面配置區 1"/>
          <p:cNvSpPr>
            <a:spLocks noGrp="1"/>
          </p:cNvSpPr>
          <p:nvPr>
            <p:ph type="sldNum" sz="quarter" idx="12"/>
          </p:nvPr>
        </p:nvSpPr>
        <p:spPr/>
        <p:txBody>
          <a:bodyPr/>
          <a:lstStyle/>
          <a:p>
            <a:fld id="{87A14917-767A-4701-A3AC-DC953529CA8C}" type="slidenum">
              <a:rPr lang="zh-TW" altLang="en-US" smtClean="0"/>
              <a:pPr/>
              <a:t>1</a:t>
            </a:fld>
            <a:endParaRPr lang="zh-TW" altLang="en-US"/>
          </a:p>
        </p:txBody>
      </p:sp>
      <p:sp>
        <p:nvSpPr>
          <p:cNvPr id="4"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1200" b="0" i="0" u="none" strike="noStrike" cap="none" normalizeH="0" baseline="0">
                <a:ln>
                  <a:noFill/>
                </a:ln>
                <a:solidFill>
                  <a:srgbClr val="222222"/>
                </a:solidFill>
                <a:effectLst/>
                <a:latin typeface="Arial" panose="020B0604020202020204" pitchFamily="34" charset="0"/>
                <a:cs typeface="Arial" panose="020B0604020202020204" pitchFamily="34" charset="0"/>
              </a:rPr>
              <a:t>行政機關應有之智慧財產權常識教育</a:t>
            </a:r>
            <a:r>
              <a:rPr kumimoji="0" lang="zh-TW" altLang="zh-TW" sz="1100" b="0" i="0" u="none" strike="noStrike" cap="none" normalizeH="0" baseline="0">
                <a:ln>
                  <a:noFill/>
                </a:ln>
                <a:solidFill>
                  <a:schemeClr val="tx1"/>
                </a:solidFill>
                <a:effectLst/>
              </a:rPr>
              <a:t> </a:t>
            </a:r>
            <a:endParaRPr kumimoji="0" lang="zh-TW" altLang="zh-TW"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899591" y="1556792"/>
            <a:ext cx="6985917"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a:spcBef>
                <a:spcPct val="20000"/>
              </a:spcBef>
              <a:buFont typeface="Wingdings" panose="05000000000000000000" pitchFamily="2" charset="2"/>
              <a:buNone/>
            </a:pPr>
            <a:r>
              <a:rPr kumimoji="0" lang="en-US" altLang="zh-TW" sz="4000" b="1" dirty="0">
                <a:latin typeface="新細明體" panose="02020500000000000000" pitchFamily="18" charset="-120"/>
              </a:rPr>
              <a:t>Economic rights </a:t>
            </a:r>
            <a:r>
              <a:rPr kumimoji="0" lang="en-US" altLang="zh-TW" sz="3200" b="1" dirty="0">
                <a:latin typeface="新細明體" panose="02020500000000000000" pitchFamily="18" charset="-120"/>
              </a:rPr>
              <a:t>(for specific works)</a:t>
            </a:r>
            <a:endParaRPr kumimoji="0" lang="zh-TW" altLang="en-US" sz="3200" dirty="0">
              <a:latin typeface="新細明體" panose="02020500000000000000" pitchFamily="18" charset="-120"/>
            </a:endParaRPr>
          </a:p>
        </p:txBody>
      </p:sp>
      <p:sp>
        <p:nvSpPr>
          <p:cNvPr id="7" name="Rectangle 6"/>
          <p:cNvSpPr>
            <a:spLocks noChangeArrowheads="1"/>
          </p:cNvSpPr>
          <p:nvPr/>
        </p:nvSpPr>
        <p:spPr bwMode="auto">
          <a:xfrm>
            <a:off x="971600" y="2493988"/>
            <a:ext cx="7632848" cy="352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a:spcBef>
                <a:spcPct val="20000"/>
              </a:spcBef>
              <a:buClr>
                <a:schemeClr val="accent1"/>
              </a:buClr>
              <a:buSzPct val="65000"/>
            </a:pPr>
            <a:r>
              <a:rPr kumimoji="0" lang="en-US" altLang="zh-TW" sz="3000" dirty="0">
                <a:latin typeface="Times New Roman" panose="02020603050405020304" pitchFamily="18" charset="0"/>
                <a:ea typeface="微軟正黑體" panose="020B0604030504040204" pitchFamily="34" charset="-120"/>
                <a:cs typeface="Times New Roman" panose="02020603050405020304" pitchFamily="18" charset="0"/>
              </a:rPr>
              <a:t>1. </a:t>
            </a:r>
            <a:r>
              <a:rPr lang="en-US" altLang="zh-TW" sz="3000" dirty="0">
                <a:latin typeface="Times New Roman" panose="02020603050405020304" pitchFamily="18" charset="0"/>
                <a:ea typeface="微軟正黑體" panose="020B0604030504040204" pitchFamily="34" charset="-120"/>
                <a:cs typeface="Times New Roman" panose="02020603050405020304" pitchFamily="18" charset="0"/>
              </a:rPr>
              <a:t>Right to publicly recite (</a:t>
            </a:r>
            <a:r>
              <a:rPr lang="en-US" altLang="zh-TW" sz="3000" dirty="0">
                <a:latin typeface="Times New Roman" panose="02020603050405020304" pitchFamily="18" charset="0"/>
                <a:cs typeface="Times New Roman" panose="02020603050405020304" pitchFamily="18" charset="0"/>
              </a:rPr>
              <a:t>oral and literary works</a:t>
            </a:r>
            <a:r>
              <a:rPr lang="en-US" altLang="zh-TW" sz="3000" dirty="0">
                <a:latin typeface="Times New Roman" panose="02020603050405020304" pitchFamily="18" charset="0"/>
                <a:ea typeface="微軟正黑體" panose="020B0604030504040204" pitchFamily="34" charset="-120"/>
                <a:cs typeface="Times New Roman" panose="02020603050405020304" pitchFamily="18" charset="0"/>
              </a:rPr>
              <a:t>)</a:t>
            </a:r>
            <a:endParaRPr kumimoji="0" lang="zh-TW" altLang="en-US" sz="3000" dirty="0">
              <a:latin typeface="Times New Roman" panose="02020603050405020304" pitchFamily="18" charset="0"/>
              <a:ea typeface="微軟正黑體" panose="020B0604030504040204" pitchFamily="34" charset="-120"/>
              <a:cs typeface="Times New Roman" panose="02020603050405020304" pitchFamily="18" charset="0"/>
            </a:endParaRPr>
          </a:p>
          <a:p>
            <a:pPr>
              <a:spcBef>
                <a:spcPct val="20000"/>
              </a:spcBef>
              <a:buClr>
                <a:schemeClr val="accent1"/>
              </a:buClr>
              <a:buSzPct val="65000"/>
            </a:pPr>
            <a:r>
              <a:rPr kumimoji="0" lang="en-US" altLang="zh-TW" sz="3000" dirty="0">
                <a:latin typeface="Times New Roman" panose="02020603050405020304" pitchFamily="18" charset="0"/>
                <a:ea typeface="微軟正黑體" panose="020B0604030504040204" pitchFamily="34" charset="-120"/>
                <a:cs typeface="Times New Roman" panose="02020603050405020304" pitchFamily="18" charset="0"/>
              </a:rPr>
              <a:t>2. </a:t>
            </a:r>
            <a:r>
              <a:rPr lang="en-US" altLang="zh-TW" sz="3000" dirty="0">
                <a:latin typeface="Times New Roman" panose="02020603050405020304" pitchFamily="18" charset="0"/>
                <a:ea typeface="微軟正黑體" panose="020B0604030504040204" pitchFamily="34" charset="-120"/>
                <a:cs typeface="Times New Roman" panose="02020603050405020304" pitchFamily="18" charset="0"/>
              </a:rPr>
              <a:t>Right to publicly present (audiovisual work)</a:t>
            </a:r>
            <a:endParaRPr kumimoji="0" lang="en-US" altLang="zh-TW" sz="3000" dirty="0">
              <a:latin typeface="Times New Roman" panose="02020603050405020304" pitchFamily="18" charset="0"/>
              <a:ea typeface="微軟正黑體" panose="020B0604030504040204" pitchFamily="34" charset="-120"/>
              <a:cs typeface="Times New Roman" panose="02020603050405020304" pitchFamily="18" charset="0"/>
            </a:endParaRPr>
          </a:p>
          <a:p>
            <a:pPr>
              <a:spcBef>
                <a:spcPct val="20000"/>
              </a:spcBef>
              <a:buClr>
                <a:schemeClr val="accent1"/>
              </a:buClr>
              <a:buSzPct val="65000"/>
            </a:pPr>
            <a:r>
              <a:rPr kumimoji="0" lang="en-US" altLang="zh-TW" sz="3000" dirty="0">
                <a:latin typeface="Times New Roman" panose="02020603050405020304" pitchFamily="18" charset="0"/>
                <a:ea typeface="微軟正黑體" panose="020B0604030504040204" pitchFamily="34" charset="-120"/>
                <a:cs typeface="Times New Roman" panose="02020603050405020304" pitchFamily="18" charset="0"/>
              </a:rPr>
              <a:t>3</a:t>
            </a:r>
            <a:r>
              <a:rPr lang="en-US" altLang="zh-TW" sz="3000" dirty="0">
                <a:latin typeface="Times New Roman" panose="02020603050405020304" pitchFamily="18" charset="0"/>
                <a:ea typeface="微軟正黑體" panose="020B0604030504040204" pitchFamily="34" charset="-120"/>
                <a:cs typeface="Times New Roman" panose="02020603050405020304" pitchFamily="18" charset="0"/>
              </a:rPr>
              <a:t>. Right to publicly perform (oral and literary, musical, and dramatic/choreographic works)</a:t>
            </a:r>
          </a:p>
          <a:p>
            <a:pPr>
              <a:spcBef>
                <a:spcPct val="20000"/>
              </a:spcBef>
              <a:buClr>
                <a:schemeClr val="accent1"/>
              </a:buClr>
              <a:buSzPct val="65000"/>
            </a:pPr>
            <a:r>
              <a:rPr kumimoji="0" lang="en-US" altLang="zh-TW" sz="3000" dirty="0">
                <a:latin typeface="Times New Roman" panose="02020603050405020304" pitchFamily="18" charset="0"/>
                <a:ea typeface="微軟正黑體" panose="020B0604030504040204" pitchFamily="34" charset="-120"/>
                <a:cs typeface="Times New Roman" panose="02020603050405020304" pitchFamily="18" charset="0"/>
              </a:rPr>
              <a:t>4</a:t>
            </a:r>
            <a:r>
              <a:rPr lang="en-US" altLang="zh-TW" sz="3000" dirty="0">
                <a:latin typeface="Times New Roman" panose="02020603050405020304" pitchFamily="18" charset="0"/>
                <a:ea typeface="微軟正黑體" panose="020B0604030504040204" pitchFamily="34" charset="-120"/>
                <a:cs typeface="Times New Roman" panose="02020603050405020304" pitchFamily="18" charset="0"/>
              </a:rPr>
              <a:t>. Right to publicly display (unpublished fine arts or photographic works)</a:t>
            </a:r>
            <a:endParaRPr kumimoji="0" lang="zh-TW" altLang="en-US" sz="3000"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2" name="投影片編號版面配置區 1"/>
          <p:cNvSpPr>
            <a:spLocks noGrp="1"/>
          </p:cNvSpPr>
          <p:nvPr>
            <p:ph type="sldNum" sz="quarter" idx="12"/>
          </p:nvPr>
        </p:nvSpPr>
        <p:spPr/>
        <p:txBody>
          <a:bodyPr/>
          <a:lstStyle/>
          <a:p>
            <a:fld id="{D0DEEFD5-0019-4330-94C0-2F55E088CE69}" type="slidenum">
              <a:rPr lang="zh-TW" altLang="en-US" smtClean="0"/>
              <a:pPr/>
              <a:t>10</a:t>
            </a:fld>
            <a:endParaRPr lang="zh-TW" altLang="en-US"/>
          </a:p>
        </p:txBody>
      </p:sp>
      <p:sp>
        <p:nvSpPr>
          <p:cNvPr id="9" name="Rectangle 2"/>
          <p:cNvSpPr>
            <a:spLocks noGrp="1" noChangeArrowheads="1"/>
          </p:cNvSpPr>
          <p:nvPr>
            <p:ph type="title"/>
          </p:nvPr>
        </p:nvSpPr>
        <p:spPr>
          <a:xfrm>
            <a:off x="468313" y="404664"/>
            <a:ext cx="8229600" cy="1152525"/>
          </a:xfrm>
          <a:noFill/>
        </p:spPr>
        <p:txBody>
          <a:bodyPr/>
          <a:lstStyle/>
          <a:p>
            <a:r>
              <a:rPr lang="en-US" altLang="zh-TW" sz="4000" cap="none" dirty="0">
                <a:latin typeface="Times New Roman" panose="02020603050405020304" pitchFamily="18" charset="0"/>
                <a:cs typeface="Times New Roman" panose="02020603050405020304" pitchFamily="18" charset="0"/>
              </a:rPr>
              <a:t>Copyright</a:t>
            </a:r>
            <a:endParaRPr lang="zh-TW" altLang="en-US" sz="4000" b="1" u="sng" dirty="0"/>
          </a:p>
        </p:txBody>
      </p:sp>
    </p:spTree>
    <p:extLst>
      <p:ext uri="{BB962C8B-B14F-4D97-AF65-F5344CB8AC3E}">
        <p14:creationId xmlns:p14="http://schemas.microsoft.com/office/powerpoint/2010/main" val="37657179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Marc Y. Chenevert Drawing Boeing 727 Colo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2716" y="4188073"/>
            <a:ext cx="1969449" cy="1728192"/>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1619672" y="5991671"/>
            <a:ext cx="1430200" cy="461665"/>
          </a:xfrm>
          <a:prstGeom prst="rect">
            <a:avLst/>
          </a:prstGeom>
        </p:spPr>
        <p:txBody>
          <a:bodyPr wrap="none">
            <a:spAutoFit/>
          </a:bodyPr>
          <a:lstStyle/>
          <a:p>
            <a:r>
              <a:rPr lang="en-US" altLang="zh-TW" sz="2400" dirty="0">
                <a:latin typeface="Times New Roman" panose="02020603050405020304" pitchFamily="18" charset="0"/>
                <a:cs typeface="Times New Roman" panose="02020603050405020304" pitchFamily="18" charset="0"/>
              </a:rPr>
              <a:t>Employee</a:t>
            </a:r>
            <a:endParaRPr lang="zh-TW" altLang="en-US" sz="2400" dirty="0">
              <a:latin typeface="Times New Roman" panose="02020603050405020304" pitchFamily="18" charset="0"/>
              <a:cs typeface="Times New Roman" panose="02020603050405020304" pitchFamily="18" charset="0"/>
            </a:endParaRPr>
          </a:p>
        </p:txBody>
      </p:sp>
      <p:sp>
        <p:nvSpPr>
          <p:cNvPr id="12" name="矩形 11"/>
          <p:cNvSpPr/>
          <p:nvPr/>
        </p:nvSpPr>
        <p:spPr>
          <a:xfrm>
            <a:off x="467544" y="444728"/>
            <a:ext cx="8208912" cy="3416320"/>
          </a:xfrm>
          <a:prstGeom prst="rect">
            <a:avLst/>
          </a:prstGeom>
        </p:spPr>
        <p:txBody>
          <a:bodyPr wrap="square">
            <a:spAutoFit/>
          </a:bodyPr>
          <a:lstStyle/>
          <a:p>
            <a:r>
              <a:rPr lang="en-US" altLang="zh-TW" sz="2400" dirty="0">
                <a:latin typeface="Times New Roman" panose="02020603050405020304" pitchFamily="18" charset="0"/>
                <a:cs typeface="Times New Roman" panose="02020603050405020304" pitchFamily="18" charset="0"/>
              </a:rPr>
              <a:t>Art. 11: ” Where a work is completed by an employee within the scope of employment, such </a:t>
            </a:r>
            <a:r>
              <a:rPr lang="en-US" altLang="zh-TW" sz="2400" dirty="0">
                <a:solidFill>
                  <a:srgbClr val="FFFF00"/>
                </a:solidFill>
                <a:latin typeface="Times New Roman" panose="02020603050405020304" pitchFamily="18" charset="0"/>
                <a:cs typeface="Times New Roman" panose="02020603050405020304" pitchFamily="18" charset="0"/>
              </a:rPr>
              <a:t>employee</a:t>
            </a:r>
            <a:r>
              <a:rPr lang="en-US" altLang="zh-TW" sz="2400" dirty="0">
                <a:latin typeface="Times New Roman" panose="02020603050405020304" pitchFamily="18" charset="0"/>
                <a:cs typeface="Times New Roman" panose="02020603050405020304" pitchFamily="18" charset="0"/>
              </a:rPr>
              <a:t> is the </a:t>
            </a:r>
            <a:r>
              <a:rPr lang="en-US" altLang="zh-TW" sz="2400" u="sng" dirty="0">
                <a:latin typeface="Times New Roman" panose="02020603050405020304" pitchFamily="18" charset="0"/>
                <a:cs typeface="Times New Roman" panose="02020603050405020304" pitchFamily="18" charset="0"/>
              </a:rPr>
              <a:t>author</a:t>
            </a:r>
            <a:r>
              <a:rPr lang="en-US" altLang="zh-TW" sz="2400" dirty="0">
                <a:latin typeface="Times New Roman" panose="02020603050405020304" pitchFamily="18" charset="0"/>
                <a:cs typeface="Times New Roman" panose="02020603050405020304" pitchFamily="18" charset="0"/>
              </a:rPr>
              <a:t> of the work; provided, where an agreement stipulates that the </a:t>
            </a:r>
            <a:r>
              <a:rPr lang="en-US" altLang="zh-TW" sz="2400" dirty="0">
                <a:solidFill>
                  <a:srgbClr val="FFFF00"/>
                </a:solidFill>
                <a:latin typeface="Times New Roman" panose="02020603050405020304" pitchFamily="18" charset="0"/>
                <a:cs typeface="Times New Roman" panose="02020603050405020304" pitchFamily="18" charset="0"/>
              </a:rPr>
              <a:t>employer</a:t>
            </a:r>
            <a:r>
              <a:rPr lang="en-US" altLang="zh-TW" sz="2400" dirty="0">
                <a:latin typeface="Times New Roman" panose="02020603050405020304" pitchFamily="18" charset="0"/>
                <a:cs typeface="Times New Roman" panose="02020603050405020304" pitchFamily="18" charset="0"/>
              </a:rPr>
              <a:t> is the </a:t>
            </a:r>
            <a:r>
              <a:rPr lang="en-US" altLang="zh-TW" sz="2400" u="sng" dirty="0">
                <a:latin typeface="Times New Roman" panose="02020603050405020304" pitchFamily="18" charset="0"/>
                <a:cs typeface="Times New Roman" panose="02020603050405020304" pitchFamily="18" charset="0"/>
              </a:rPr>
              <a:t>author</a:t>
            </a:r>
            <a:r>
              <a:rPr lang="en-US" altLang="zh-TW" sz="2400" dirty="0">
                <a:latin typeface="Times New Roman" panose="02020603050405020304" pitchFamily="18" charset="0"/>
                <a:cs typeface="Times New Roman" panose="02020603050405020304" pitchFamily="18" charset="0"/>
              </a:rPr>
              <a:t>, such agreement shall govern.</a:t>
            </a:r>
          </a:p>
          <a:p>
            <a:r>
              <a:rPr lang="en-US" altLang="zh-TW" sz="2400" dirty="0">
                <a:latin typeface="Times New Roman" panose="02020603050405020304" pitchFamily="18" charset="0"/>
                <a:cs typeface="Times New Roman" panose="02020603050405020304" pitchFamily="18" charset="0"/>
              </a:rPr>
              <a:t>Where the </a:t>
            </a:r>
            <a:r>
              <a:rPr lang="en-US" altLang="zh-TW" sz="2400" i="1" dirty="0">
                <a:latin typeface="Times New Roman" panose="02020603050405020304" pitchFamily="18" charset="0"/>
                <a:cs typeface="Times New Roman" panose="02020603050405020304" pitchFamily="18" charset="0"/>
              </a:rPr>
              <a:t>employee is the author of a work </a:t>
            </a:r>
            <a:r>
              <a:rPr lang="en-US" altLang="zh-TW" sz="2400" dirty="0">
                <a:latin typeface="Times New Roman" panose="02020603050405020304" pitchFamily="18" charset="0"/>
                <a:cs typeface="Times New Roman" panose="02020603050405020304" pitchFamily="18" charset="0"/>
              </a:rPr>
              <a:t>pursuant to the provisions of the preceding paragraph, the </a:t>
            </a:r>
            <a:r>
              <a:rPr lang="en-US" altLang="zh-TW" sz="2400" u="sng" dirty="0">
                <a:latin typeface="Times New Roman" panose="02020603050405020304" pitchFamily="18" charset="0"/>
                <a:cs typeface="Times New Roman" panose="02020603050405020304" pitchFamily="18" charset="0"/>
              </a:rPr>
              <a:t>economic rights</a:t>
            </a:r>
            <a:r>
              <a:rPr lang="en-US" altLang="zh-TW" sz="2400" dirty="0">
                <a:latin typeface="Times New Roman" panose="02020603050405020304" pitchFamily="18" charset="0"/>
                <a:cs typeface="Times New Roman" panose="02020603050405020304" pitchFamily="18" charset="0"/>
              </a:rPr>
              <a:t> to such work shall be enjoyed by the </a:t>
            </a:r>
            <a:r>
              <a:rPr lang="en-US" altLang="zh-TW" sz="2400" dirty="0">
                <a:solidFill>
                  <a:srgbClr val="FFFF00"/>
                </a:solidFill>
                <a:latin typeface="Times New Roman" panose="02020603050405020304" pitchFamily="18" charset="0"/>
                <a:cs typeface="Times New Roman" panose="02020603050405020304" pitchFamily="18" charset="0"/>
              </a:rPr>
              <a:t>employer</a:t>
            </a:r>
            <a:r>
              <a:rPr lang="en-US" altLang="zh-TW" sz="2400" dirty="0">
                <a:latin typeface="Times New Roman" panose="02020603050405020304" pitchFamily="18" charset="0"/>
                <a:cs typeface="Times New Roman" panose="02020603050405020304" pitchFamily="18" charset="0"/>
              </a:rPr>
              <a:t>; provided, where an agreement stipulates that the </a:t>
            </a:r>
            <a:r>
              <a:rPr lang="en-US" altLang="zh-TW" sz="2400" u="sng" dirty="0">
                <a:latin typeface="Times New Roman" panose="02020603050405020304" pitchFamily="18" charset="0"/>
                <a:cs typeface="Times New Roman" panose="02020603050405020304" pitchFamily="18" charset="0"/>
              </a:rPr>
              <a:t>economic rights</a:t>
            </a:r>
            <a:r>
              <a:rPr lang="en-US" altLang="zh-TW" sz="2400" dirty="0">
                <a:latin typeface="Times New Roman" panose="02020603050405020304" pitchFamily="18" charset="0"/>
                <a:cs typeface="Times New Roman" panose="02020603050405020304" pitchFamily="18" charset="0"/>
              </a:rPr>
              <a:t> shall be enjoyed by the </a:t>
            </a:r>
            <a:r>
              <a:rPr lang="en-US" altLang="zh-TW" sz="2400" dirty="0">
                <a:solidFill>
                  <a:srgbClr val="FFFF00"/>
                </a:solidFill>
                <a:latin typeface="Times New Roman" panose="02020603050405020304" pitchFamily="18" charset="0"/>
                <a:cs typeface="Times New Roman" panose="02020603050405020304" pitchFamily="18" charset="0"/>
              </a:rPr>
              <a:t>employee</a:t>
            </a:r>
            <a:r>
              <a:rPr lang="en-US" altLang="zh-TW" sz="2400" dirty="0">
                <a:latin typeface="Times New Roman" panose="02020603050405020304" pitchFamily="18" charset="0"/>
                <a:cs typeface="Times New Roman" panose="02020603050405020304" pitchFamily="18" charset="0"/>
              </a:rPr>
              <a:t>, such agreement shall govern.”</a:t>
            </a:r>
            <a:endParaRPr lang="zh-TW" altLang="en-US" sz="2400" dirty="0">
              <a:latin typeface="Times New Roman" panose="02020603050405020304" pitchFamily="18" charset="0"/>
              <a:cs typeface="Times New Roman" panose="02020603050405020304" pitchFamily="18" charset="0"/>
            </a:endParaRPr>
          </a:p>
        </p:txBody>
      </p:sp>
      <p:pic>
        <p:nvPicPr>
          <p:cNvPr id="4098" name="Picture 2" descr="https://upload.wikimedia.org/wikipedia/commons/3/3f/Chaunceyroseindiana.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3796" b="20699"/>
          <a:stretch/>
        </p:blipFill>
        <p:spPr bwMode="auto">
          <a:xfrm>
            <a:off x="5705631" y="4188073"/>
            <a:ext cx="1604482" cy="1728192"/>
          </a:xfrm>
          <a:prstGeom prst="rect">
            <a:avLst/>
          </a:prstGeom>
          <a:noFill/>
          <a:extLst>
            <a:ext uri="{909E8E84-426E-40DD-AFC4-6F175D3DCCD1}">
              <a14:hiddenFill xmlns:a14="http://schemas.microsoft.com/office/drawing/2010/main">
                <a:solidFill>
                  <a:srgbClr val="FFFFFF"/>
                </a:solidFill>
              </a14:hiddenFill>
            </a:ext>
          </a:extLst>
        </p:spPr>
      </p:pic>
      <p:sp>
        <p:nvSpPr>
          <p:cNvPr id="15" name="矩形 14"/>
          <p:cNvSpPr/>
          <p:nvPr/>
        </p:nvSpPr>
        <p:spPr>
          <a:xfrm>
            <a:off x="5974053" y="5991671"/>
            <a:ext cx="1396536" cy="461665"/>
          </a:xfrm>
          <a:prstGeom prst="rect">
            <a:avLst/>
          </a:prstGeom>
        </p:spPr>
        <p:txBody>
          <a:bodyPr wrap="none">
            <a:spAutoFit/>
          </a:bodyPr>
          <a:lstStyle/>
          <a:p>
            <a:r>
              <a:rPr lang="en-US" altLang="zh-TW" sz="2400" dirty="0">
                <a:latin typeface="Times New Roman" panose="02020603050405020304" pitchFamily="18" charset="0"/>
                <a:cs typeface="Times New Roman" panose="02020603050405020304" pitchFamily="18" charset="0"/>
              </a:rPr>
              <a:t>Employer</a:t>
            </a:r>
            <a:endParaRPr lang="zh-TW" altLang="en-US" sz="2400" dirty="0">
              <a:latin typeface="Times New Roman" panose="02020603050405020304" pitchFamily="18" charset="0"/>
              <a:cs typeface="Times New Roman" panose="02020603050405020304" pitchFamily="18" charset="0"/>
            </a:endParaRPr>
          </a:p>
        </p:txBody>
      </p:sp>
      <p:cxnSp>
        <p:nvCxnSpPr>
          <p:cNvPr id="11" name="直線單箭頭接點 10"/>
          <p:cNvCxnSpPr/>
          <p:nvPr/>
        </p:nvCxnSpPr>
        <p:spPr>
          <a:xfrm>
            <a:off x="3779912" y="4725144"/>
            <a:ext cx="1584176" cy="0"/>
          </a:xfrm>
          <a:prstGeom prst="straightConnector1">
            <a:avLst/>
          </a:prstGeom>
          <a:ln w="952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p:nvPr/>
        </p:nvCxnSpPr>
        <p:spPr>
          <a:xfrm flipH="1">
            <a:off x="3779912" y="5445224"/>
            <a:ext cx="1584176" cy="1"/>
          </a:xfrm>
          <a:prstGeom prst="straightConnector1">
            <a:avLst/>
          </a:prstGeom>
          <a:ln w="952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648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十字形 2"/>
          <p:cNvSpPr/>
          <p:nvPr/>
        </p:nvSpPr>
        <p:spPr>
          <a:xfrm>
            <a:off x="1354903" y="1858763"/>
            <a:ext cx="1368152" cy="1338390"/>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6" name="笑臉 5"/>
          <p:cNvSpPr/>
          <p:nvPr/>
        </p:nvSpPr>
        <p:spPr>
          <a:xfrm>
            <a:off x="5963415" y="1858763"/>
            <a:ext cx="1152128" cy="115212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cxnSp>
        <p:nvCxnSpPr>
          <p:cNvPr id="7" name="直線單箭頭接點 6"/>
          <p:cNvCxnSpPr/>
          <p:nvPr/>
        </p:nvCxnSpPr>
        <p:spPr>
          <a:xfrm>
            <a:off x="3011087" y="2527958"/>
            <a:ext cx="2448272" cy="0"/>
          </a:xfrm>
          <a:prstGeom prst="straightConnector1">
            <a:avLst/>
          </a:prstGeom>
          <a:ln w="857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文字方塊 7"/>
          <p:cNvSpPr txBox="1"/>
          <p:nvPr/>
        </p:nvSpPr>
        <p:spPr>
          <a:xfrm>
            <a:off x="3110327" y="1786755"/>
            <a:ext cx="2037737" cy="523220"/>
          </a:xfrm>
          <a:prstGeom prst="rect">
            <a:avLst/>
          </a:prstGeom>
          <a:noFill/>
        </p:spPr>
        <p:txBody>
          <a:bodyPr wrap="none" rtlCol="0">
            <a:spAutoFit/>
          </a:bodyPr>
          <a:lstStyle/>
          <a:p>
            <a:r>
              <a:rPr lang="en-US" altLang="zh-TW" sz="2800" dirty="0">
                <a:latin typeface="Times New Roman" panose="02020603050405020304" pitchFamily="18" charset="0"/>
              </a:rPr>
              <a:t>Employment</a:t>
            </a:r>
            <a:endParaRPr lang="zh-TW" altLang="en-US" sz="2800" dirty="0">
              <a:latin typeface="Times New Roman" panose="02020603050405020304" pitchFamily="18" charset="0"/>
            </a:endParaRPr>
          </a:p>
        </p:txBody>
      </p:sp>
      <p:sp>
        <p:nvSpPr>
          <p:cNvPr id="9" name="文字方塊 8"/>
          <p:cNvSpPr txBox="1"/>
          <p:nvPr/>
        </p:nvSpPr>
        <p:spPr>
          <a:xfrm>
            <a:off x="1433226" y="2261194"/>
            <a:ext cx="1194558" cy="400110"/>
          </a:xfrm>
          <a:prstGeom prst="rect">
            <a:avLst/>
          </a:prstGeom>
          <a:noFill/>
        </p:spPr>
        <p:txBody>
          <a:bodyPr wrap="none" rtlCol="0">
            <a:spAutoFit/>
          </a:bodyPr>
          <a:lstStyle/>
          <a:p>
            <a:r>
              <a:rPr lang="en-US" altLang="zh-TW" sz="2000" dirty="0">
                <a:latin typeface="Times New Roman" panose="02020603050405020304" pitchFamily="18" charset="0"/>
              </a:rPr>
              <a:t>Employer</a:t>
            </a:r>
            <a:endParaRPr lang="zh-TW" altLang="en-US" sz="2000" dirty="0">
              <a:latin typeface="Times New Roman" panose="02020603050405020304" pitchFamily="18" charset="0"/>
            </a:endParaRPr>
          </a:p>
        </p:txBody>
      </p:sp>
      <p:sp>
        <p:nvSpPr>
          <p:cNvPr id="10" name="文字方塊 9"/>
          <p:cNvSpPr txBox="1"/>
          <p:nvPr/>
        </p:nvSpPr>
        <p:spPr>
          <a:xfrm>
            <a:off x="5841047" y="2997098"/>
            <a:ext cx="1223412" cy="400110"/>
          </a:xfrm>
          <a:prstGeom prst="rect">
            <a:avLst/>
          </a:prstGeom>
          <a:noFill/>
        </p:spPr>
        <p:txBody>
          <a:bodyPr wrap="none" rtlCol="0">
            <a:spAutoFit/>
          </a:bodyPr>
          <a:lstStyle/>
          <a:p>
            <a:r>
              <a:rPr lang="en-US" altLang="zh-TW" sz="2000" dirty="0">
                <a:latin typeface="Times New Roman" panose="02020603050405020304" pitchFamily="18" charset="0"/>
              </a:rPr>
              <a:t>Employee</a:t>
            </a:r>
          </a:p>
        </p:txBody>
      </p:sp>
      <p:sp>
        <p:nvSpPr>
          <p:cNvPr id="11" name="矩形 10"/>
          <p:cNvSpPr/>
          <p:nvPr/>
        </p:nvSpPr>
        <p:spPr>
          <a:xfrm>
            <a:off x="7187551" y="2866875"/>
            <a:ext cx="1008112" cy="792088"/>
          </a:xfrm>
          <a:prstGeom prst="rect">
            <a:avLst/>
          </a:prstGeom>
          <a:solidFill>
            <a:schemeClr val="tx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dirty="0">
                <a:solidFill>
                  <a:schemeClr val="bg1"/>
                </a:solidFill>
                <a:latin typeface="Times New Roman" panose="02020603050405020304" pitchFamily="18" charset="0"/>
              </a:rPr>
              <a:t>Work</a:t>
            </a:r>
            <a:endParaRPr lang="zh-TW" altLang="en-US" sz="2400" dirty="0">
              <a:solidFill>
                <a:schemeClr val="bg1"/>
              </a:solidFill>
              <a:latin typeface="Times New Roman" panose="02020603050405020304" pitchFamily="18" charset="0"/>
            </a:endParaRPr>
          </a:p>
        </p:txBody>
      </p:sp>
      <p:sp>
        <p:nvSpPr>
          <p:cNvPr id="12" name="文字方塊 11"/>
          <p:cNvSpPr txBox="1"/>
          <p:nvPr/>
        </p:nvSpPr>
        <p:spPr>
          <a:xfrm>
            <a:off x="5963415" y="4118448"/>
            <a:ext cx="1202573" cy="523220"/>
          </a:xfrm>
          <a:prstGeom prst="rect">
            <a:avLst/>
          </a:prstGeom>
          <a:noFill/>
        </p:spPr>
        <p:txBody>
          <a:bodyPr wrap="none" rtlCol="0">
            <a:spAutoFit/>
          </a:bodyPr>
          <a:lstStyle/>
          <a:p>
            <a:r>
              <a:rPr lang="en-US" altLang="zh-TW" sz="2800" dirty="0">
                <a:latin typeface="Times New Roman" panose="02020603050405020304" pitchFamily="18" charset="0"/>
              </a:rPr>
              <a:t>Author</a:t>
            </a:r>
            <a:endParaRPr lang="zh-TW" altLang="en-US" sz="2800" dirty="0">
              <a:latin typeface="Times New Roman" panose="02020603050405020304" pitchFamily="18" charset="0"/>
            </a:endParaRPr>
          </a:p>
        </p:txBody>
      </p:sp>
      <p:sp>
        <p:nvSpPr>
          <p:cNvPr id="13" name="文字方塊 12"/>
          <p:cNvSpPr txBox="1"/>
          <p:nvPr/>
        </p:nvSpPr>
        <p:spPr>
          <a:xfrm>
            <a:off x="971600" y="4118448"/>
            <a:ext cx="3472425" cy="461665"/>
          </a:xfrm>
          <a:prstGeom prst="rect">
            <a:avLst/>
          </a:prstGeom>
          <a:noFill/>
        </p:spPr>
        <p:txBody>
          <a:bodyPr wrap="none" rtlCol="0">
            <a:spAutoFit/>
          </a:bodyPr>
          <a:lstStyle/>
          <a:p>
            <a:r>
              <a:rPr lang="en-US" altLang="zh-TW" sz="2400" dirty="0">
                <a:latin typeface="Times New Roman" panose="02020603050405020304" pitchFamily="18" charset="0"/>
              </a:rPr>
              <a:t>Holder of Economic rights</a:t>
            </a:r>
            <a:endParaRPr lang="zh-TW" altLang="en-US" sz="2400" dirty="0">
              <a:latin typeface="Times New Roman" panose="02020603050405020304" pitchFamily="18" charset="0"/>
            </a:endParaRPr>
          </a:p>
        </p:txBody>
      </p:sp>
      <p:sp>
        <p:nvSpPr>
          <p:cNvPr id="14" name="文字方塊 13"/>
          <p:cNvSpPr txBox="1"/>
          <p:nvPr/>
        </p:nvSpPr>
        <p:spPr>
          <a:xfrm>
            <a:off x="5841047" y="4641668"/>
            <a:ext cx="1550424" cy="400110"/>
          </a:xfrm>
          <a:prstGeom prst="rect">
            <a:avLst/>
          </a:prstGeom>
          <a:noFill/>
        </p:spPr>
        <p:txBody>
          <a:bodyPr wrap="none" rtlCol="0">
            <a:spAutoFit/>
          </a:bodyPr>
          <a:lstStyle/>
          <a:p>
            <a:r>
              <a:rPr lang="en-US" altLang="zh-TW" sz="2000" dirty="0">
                <a:latin typeface="PMingLiU" panose="02020500000000000000" pitchFamily="18" charset="-120"/>
                <a:ea typeface="PMingLiU" panose="02020500000000000000" pitchFamily="18" charset="-120"/>
              </a:rPr>
              <a:t>(Moral rights)</a:t>
            </a:r>
            <a:endParaRPr lang="zh-TW" altLang="en-US" sz="2000" dirty="0">
              <a:latin typeface="Times New Roman" panose="02020603050405020304" pitchFamily="18" charset="0"/>
            </a:endParaRPr>
          </a:p>
        </p:txBody>
      </p:sp>
      <p:sp>
        <p:nvSpPr>
          <p:cNvPr id="15" name="文字方塊 14"/>
          <p:cNvSpPr txBox="1"/>
          <p:nvPr/>
        </p:nvSpPr>
        <p:spPr>
          <a:xfrm>
            <a:off x="937942" y="4641668"/>
            <a:ext cx="1938351" cy="400110"/>
          </a:xfrm>
          <a:prstGeom prst="rect">
            <a:avLst/>
          </a:prstGeom>
          <a:noFill/>
        </p:spPr>
        <p:txBody>
          <a:bodyPr wrap="none" rtlCol="0">
            <a:spAutoFit/>
          </a:bodyPr>
          <a:lstStyle/>
          <a:p>
            <a:r>
              <a:rPr lang="en-US" altLang="zh-TW" sz="2000" dirty="0">
                <a:latin typeface="PMingLiU" panose="02020500000000000000" pitchFamily="18" charset="-120"/>
                <a:ea typeface="PMingLiU" panose="02020500000000000000" pitchFamily="18" charset="-120"/>
              </a:rPr>
              <a:t>(Economic rights)</a:t>
            </a:r>
            <a:endParaRPr lang="zh-TW" altLang="en-US" sz="2000" dirty="0">
              <a:latin typeface="Times New Roman" panose="02020603050405020304" pitchFamily="18" charset="0"/>
            </a:endParaRPr>
          </a:p>
        </p:txBody>
      </p:sp>
    </p:spTree>
    <p:extLst>
      <p:ext uri="{BB962C8B-B14F-4D97-AF65-F5344CB8AC3E}">
        <p14:creationId xmlns:p14="http://schemas.microsoft.com/office/powerpoint/2010/main" val="3756321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1000"/>
                                        <p:tgtEl>
                                          <p:spTgt spid="12"/>
                                        </p:tgtEl>
                                      </p:cBhvr>
                                    </p:animEffect>
                                    <p:anim calcmode="lin" valueType="num">
                                      <p:cBhvr>
                                        <p:cTn id="39" dur="1000" fill="hold"/>
                                        <p:tgtEl>
                                          <p:spTgt spid="12"/>
                                        </p:tgtEl>
                                        <p:attrNameLst>
                                          <p:attrName>ppt_x</p:attrName>
                                        </p:attrNameLst>
                                      </p:cBhvr>
                                      <p:tavLst>
                                        <p:tav tm="0">
                                          <p:val>
                                            <p:strVal val="#ppt_x"/>
                                          </p:val>
                                        </p:tav>
                                        <p:tav tm="100000">
                                          <p:val>
                                            <p:strVal val="#ppt_x"/>
                                          </p:val>
                                        </p:tav>
                                      </p:tavLst>
                                    </p:anim>
                                    <p:anim calcmode="lin" valueType="num">
                                      <p:cBhvr>
                                        <p:cTn id="40" dur="1000" fill="hold"/>
                                        <p:tgtEl>
                                          <p:spTgt spid="12"/>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1000"/>
                                        <p:tgtEl>
                                          <p:spTgt spid="13"/>
                                        </p:tgtEl>
                                      </p:cBhvr>
                                    </p:animEffect>
                                    <p:anim calcmode="lin" valueType="num">
                                      <p:cBhvr>
                                        <p:cTn id="51" dur="1000" fill="hold"/>
                                        <p:tgtEl>
                                          <p:spTgt spid="13"/>
                                        </p:tgtEl>
                                        <p:attrNameLst>
                                          <p:attrName>ppt_x</p:attrName>
                                        </p:attrNameLst>
                                      </p:cBhvr>
                                      <p:tavLst>
                                        <p:tav tm="0">
                                          <p:val>
                                            <p:strVal val="#ppt_x"/>
                                          </p:val>
                                        </p:tav>
                                        <p:tav tm="100000">
                                          <p:val>
                                            <p:strVal val="#ppt_x"/>
                                          </p:val>
                                        </p:tav>
                                      </p:tavLst>
                                    </p:anim>
                                    <p:anim calcmode="lin" valueType="num">
                                      <p:cBhvr>
                                        <p:cTn id="52" dur="1000" fill="hold"/>
                                        <p:tgtEl>
                                          <p:spTgt spid="13"/>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1000"/>
                                        <p:tgtEl>
                                          <p:spTgt spid="15"/>
                                        </p:tgtEl>
                                      </p:cBhvr>
                                    </p:animEffect>
                                    <p:anim calcmode="lin" valueType="num">
                                      <p:cBhvr>
                                        <p:cTn id="56" dur="1000" fill="hold"/>
                                        <p:tgtEl>
                                          <p:spTgt spid="15"/>
                                        </p:tgtEl>
                                        <p:attrNameLst>
                                          <p:attrName>ppt_x</p:attrName>
                                        </p:attrNameLst>
                                      </p:cBhvr>
                                      <p:tavLst>
                                        <p:tav tm="0">
                                          <p:val>
                                            <p:strVal val="#ppt_x"/>
                                          </p:val>
                                        </p:tav>
                                        <p:tav tm="100000">
                                          <p:val>
                                            <p:strVal val="#ppt_x"/>
                                          </p:val>
                                        </p:tav>
                                      </p:tavLst>
                                    </p:anim>
                                    <p:anim calcmode="lin" valueType="num">
                                      <p:cBhvr>
                                        <p:cTn id="5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p:bldP spid="9" grpId="0"/>
      <p:bldP spid="10" grpId="0"/>
      <p:bldP spid="11" grpId="0" animBg="1"/>
      <p:bldP spid="12" grpId="0"/>
      <p:bldP spid="13" grpId="0"/>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十字形 2"/>
          <p:cNvSpPr/>
          <p:nvPr/>
        </p:nvSpPr>
        <p:spPr>
          <a:xfrm>
            <a:off x="1354903" y="1858763"/>
            <a:ext cx="1368152" cy="1338390"/>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6" name="笑臉 5"/>
          <p:cNvSpPr/>
          <p:nvPr/>
        </p:nvSpPr>
        <p:spPr>
          <a:xfrm>
            <a:off x="5963415" y="1858763"/>
            <a:ext cx="1152128" cy="115212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cxnSp>
        <p:nvCxnSpPr>
          <p:cNvPr id="7" name="直線單箭頭接點 6"/>
          <p:cNvCxnSpPr/>
          <p:nvPr/>
        </p:nvCxnSpPr>
        <p:spPr>
          <a:xfrm>
            <a:off x="3011087" y="2527958"/>
            <a:ext cx="2448272" cy="0"/>
          </a:xfrm>
          <a:prstGeom prst="straightConnector1">
            <a:avLst/>
          </a:prstGeom>
          <a:ln w="857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文字方塊 7"/>
          <p:cNvSpPr txBox="1"/>
          <p:nvPr/>
        </p:nvSpPr>
        <p:spPr>
          <a:xfrm>
            <a:off x="3131840" y="1786755"/>
            <a:ext cx="2037737" cy="523220"/>
          </a:xfrm>
          <a:prstGeom prst="rect">
            <a:avLst/>
          </a:prstGeom>
          <a:noFill/>
        </p:spPr>
        <p:txBody>
          <a:bodyPr wrap="none" rtlCol="0">
            <a:spAutoFit/>
          </a:bodyPr>
          <a:lstStyle/>
          <a:p>
            <a:r>
              <a:rPr lang="en-US" altLang="zh-TW" sz="2800" dirty="0">
                <a:latin typeface="Times New Roman" panose="02020603050405020304" pitchFamily="18" charset="0"/>
              </a:rPr>
              <a:t>Employment</a:t>
            </a:r>
            <a:endParaRPr lang="zh-TW" altLang="en-US" sz="2800" dirty="0">
              <a:latin typeface="Times New Roman" panose="02020603050405020304" pitchFamily="18" charset="0"/>
            </a:endParaRPr>
          </a:p>
        </p:txBody>
      </p:sp>
      <p:sp>
        <p:nvSpPr>
          <p:cNvPr id="9" name="文字方塊 8"/>
          <p:cNvSpPr txBox="1"/>
          <p:nvPr/>
        </p:nvSpPr>
        <p:spPr>
          <a:xfrm>
            <a:off x="1403648" y="2261194"/>
            <a:ext cx="1194558" cy="400110"/>
          </a:xfrm>
          <a:prstGeom prst="rect">
            <a:avLst/>
          </a:prstGeom>
          <a:noFill/>
        </p:spPr>
        <p:txBody>
          <a:bodyPr wrap="none" rtlCol="0">
            <a:spAutoFit/>
          </a:bodyPr>
          <a:lstStyle/>
          <a:p>
            <a:r>
              <a:rPr lang="en-US" altLang="zh-TW" sz="2000" dirty="0">
                <a:latin typeface="Times New Roman" panose="02020603050405020304" pitchFamily="18" charset="0"/>
              </a:rPr>
              <a:t>Employer</a:t>
            </a:r>
            <a:endParaRPr lang="zh-TW" altLang="en-US" sz="2000" dirty="0">
              <a:latin typeface="Times New Roman" panose="02020603050405020304" pitchFamily="18" charset="0"/>
            </a:endParaRPr>
          </a:p>
        </p:txBody>
      </p:sp>
      <p:sp>
        <p:nvSpPr>
          <p:cNvPr id="10" name="文字方塊 9"/>
          <p:cNvSpPr txBox="1"/>
          <p:nvPr/>
        </p:nvSpPr>
        <p:spPr>
          <a:xfrm>
            <a:off x="5829736" y="2997098"/>
            <a:ext cx="1380506" cy="400110"/>
          </a:xfrm>
          <a:prstGeom prst="rect">
            <a:avLst/>
          </a:prstGeom>
          <a:noFill/>
        </p:spPr>
        <p:txBody>
          <a:bodyPr wrap="square" rtlCol="0">
            <a:spAutoFit/>
          </a:bodyPr>
          <a:lstStyle/>
          <a:p>
            <a:r>
              <a:rPr lang="en-US" altLang="zh-TW" sz="2000" dirty="0">
                <a:latin typeface="Times New Roman" panose="02020603050405020304" pitchFamily="18" charset="0"/>
              </a:rPr>
              <a:t>Employee</a:t>
            </a:r>
            <a:endParaRPr lang="zh-TW" altLang="en-US" sz="2000" dirty="0">
              <a:latin typeface="Times New Roman" panose="02020603050405020304" pitchFamily="18" charset="0"/>
            </a:endParaRPr>
          </a:p>
        </p:txBody>
      </p:sp>
      <p:sp>
        <p:nvSpPr>
          <p:cNvPr id="11" name="矩形 10"/>
          <p:cNvSpPr/>
          <p:nvPr/>
        </p:nvSpPr>
        <p:spPr>
          <a:xfrm>
            <a:off x="7187551" y="2866875"/>
            <a:ext cx="1008112" cy="792088"/>
          </a:xfrm>
          <a:prstGeom prst="rect">
            <a:avLst/>
          </a:prstGeom>
          <a:solidFill>
            <a:schemeClr val="tx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dirty="0">
                <a:solidFill>
                  <a:schemeClr val="bg1"/>
                </a:solidFill>
                <a:latin typeface="Times New Roman" panose="02020603050405020304" pitchFamily="18" charset="0"/>
              </a:rPr>
              <a:t>Work</a:t>
            </a:r>
            <a:endParaRPr lang="zh-TW" altLang="en-US" sz="2400" dirty="0">
              <a:solidFill>
                <a:schemeClr val="bg1"/>
              </a:solidFill>
              <a:latin typeface="Times New Roman" panose="02020603050405020304" pitchFamily="18" charset="0"/>
            </a:endParaRPr>
          </a:p>
        </p:txBody>
      </p:sp>
      <p:sp>
        <p:nvSpPr>
          <p:cNvPr id="12" name="文字方塊 11"/>
          <p:cNvSpPr txBox="1"/>
          <p:nvPr/>
        </p:nvSpPr>
        <p:spPr>
          <a:xfrm>
            <a:off x="5963415" y="4118448"/>
            <a:ext cx="1202573" cy="523220"/>
          </a:xfrm>
          <a:prstGeom prst="rect">
            <a:avLst/>
          </a:prstGeom>
          <a:noFill/>
        </p:spPr>
        <p:txBody>
          <a:bodyPr wrap="none" rtlCol="0">
            <a:spAutoFit/>
          </a:bodyPr>
          <a:lstStyle/>
          <a:p>
            <a:r>
              <a:rPr lang="en-US" altLang="zh-TW" sz="2800" dirty="0">
                <a:latin typeface="Times New Roman" panose="02020603050405020304" pitchFamily="18" charset="0"/>
              </a:rPr>
              <a:t>Author</a:t>
            </a:r>
            <a:endParaRPr lang="zh-TW" altLang="en-US" sz="2800" dirty="0">
              <a:latin typeface="Times New Roman" panose="02020603050405020304" pitchFamily="18" charset="0"/>
            </a:endParaRPr>
          </a:p>
        </p:txBody>
      </p:sp>
      <p:sp>
        <p:nvSpPr>
          <p:cNvPr id="16" name="文字方塊 15"/>
          <p:cNvSpPr txBox="1"/>
          <p:nvPr/>
        </p:nvSpPr>
        <p:spPr>
          <a:xfrm>
            <a:off x="5843767" y="4929032"/>
            <a:ext cx="1550424" cy="400110"/>
          </a:xfrm>
          <a:prstGeom prst="rect">
            <a:avLst/>
          </a:prstGeom>
          <a:noFill/>
        </p:spPr>
        <p:txBody>
          <a:bodyPr wrap="none" rtlCol="0">
            <a:spAutoFit/>
          </a:bodyPr>
          <a:lstStyle/>
          <a:p>
            <a:r>
              <a:rPr lang="en-US" altLang="zh-TW" sz="2000" dirty="0">
                <a:latin typeface="PMingLiU" panose="02020500000000000000" pitchFamily="18" charset="-120"/>
                <a:ea typeface="PMingLiU" panose="02020500000000000000" pitchFamily="18" charset="-120"/>
              </a:rPr>
              <a:t>(Moral rights)</a:t>
            </a:r>
          </a:p>
        </p:txBody>
      </p:sp>
      <p:sp>
        <p:nvSpPr>
          <p:cNvPr id="17" name="矩形 16"/>
          <p:cNvSpPr/>
          <p:nvPr/>
        </p:nvSpPr>
        <p:spPr>
          <a:xfrm>
            <a:off x="5717130" y="5393686"/>
            <a:ext cx="1938351" cy="400110"/>
          </a:xfrm>
          <a:prstGeom prst="rect">
            <a:avLst/>
          </a:prstGeom>
        </p:spPr>
        <p:txBody>
          <a:bodyPr wrap="none">
            <a:spAutoFit/>
          </a:bodyPr>
          <a:lstStyle/>
          <a:p>
            <a:r>
              <a:rPr lang="en-US" altLang="zh-TW" sz="2000" dirty="0">
                <a:latin typeface="PMingLiU" panose="02020500000000000000" pitchFamily="18" charset="-120"/>
                <a:ea typeface="PMingLiU" panose="02020500000000000000" pitchFamily="18" charset="-120"/>
              </a:rPr>
              <a:t>(Economic rights)</a:t>
            </a:r>
            <a:endParaRPr lang="zh-TW" altLang="en-US" sz="2000" dirty="0">
              <a:latin typeface="Times New Roman" panose="02020603050405020304" pitchFamily="18" charset="0"/>
            </a:endParaRPr>
          </a:p>
        </p:txBody>
      </p:sp>
    </p:spTree>
    <p:extLst>
      <p:ext uri="{BB962C8B-B14F-4D97-AF65-F5344CB8AC3E}">
        <p14:creationId xmlns:p14="http://schemas.microsoft.com/office/powerpoint/2010/main" val="1680707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grpId="0" nodeType="withEffect">
                                  <p:stCondLst>
                                    <p:cond delay="0"/>
                                  </p:stCondLst>
                                  <p:childTnLst>
                                    <p:animMotion origin="layout" path="M -0.00017 0.00555 L -0.13316 0.04143 C -0.16111 0.04953 -0.20295 0.05393 -0.24635 0.05393 C -0.296 0.05393 -0.33576 0.04953 -0.36371 0.04143 L -0.4967 0.00555 " pathEditMode="relative" rAng="0" ptsTypes="AAAAA">
                                      <p:cBhvr>
                                        <p:cTn id="6" dur="2000" fill="hold"/>
                                        <p:tgtEl>
                                          <p:spTgt spid="12"/>
                                        </p:tgtEl>
                                        <p:attrNameLst>
                                          <p:attrName>ppt_x</p:attrName>
                                          <p:attrName>ppt_y</p:attrName>
                                        </p:attrNameLst>
                                      </p:cBhvr>
                                      <p:rCtr x="-24826" y="2407"/>
                                    </p:animMotion>
                                  </p:childTnLst>
                                </p:cTn>
                              </p:par>
                              <p:par>
                                <p:cTn id="7" presetID="37" presetClass="path" presetSubtype="0" accel="50000" decel="50000" fill="hold" grpId="0" nodeType="withEffect">
                                  <p:stCondLst>
                                    <p:cond delay="0"/>
                                  </p:stCondLst>
                                  <p:childTnLst>
                                    <p:animMotion origin="layout" path="M -0.00017 0.00555 L -0.13315 0.04143 C -0.16111 0.04953 -0.20295 0.05393 -0.24635 0.05393 C -0.296 0.05393 -0.33576 0.04953 -0.36371 0.04143 L -0.4967 0.00555 " pathEditMode="relative" rAng="0" ptsTypes="AAAAA">
                                      <p:cBhvr>
                                        <p:cTn id="8" dur="2000" fill="hold"/>
                                        <p:tgtEl>
                                          <p:spTgt spid="16"/>
                                        </p:tgtEl>
                                        <p:attrNameLst>
                                          <p:attrName>ppt_x</p:attrName>
                                          <p:attrName>ppt_y</p:attrName>
                                        </p:attrNameLst>
                                      </p:cBhvr>
                                      <p:rCtr x="-24826" y="2407"/>
                                    </p:animMotion>
                                  </p:childTnLst>
                                </p:cTn>
                              </p:par>
                              <p:par>
                                <p:cTn id="9" presetID="37" presetClass="path" presetSubtype="0" accel="50000" decel="50000" fill="hold" grpId="0" nodeType="withEffect">
                                  <p:stCondLst>
                                    <p:cond delay="0"/>
                                  </p:stCondLst>
                                  <p:childTnLst>
                                    <p:animMotion origin="layout" path="M -0.00278 0.01389 L -0.13577 0.04977 C -0.16372 0.05787 -0.20556 0.06227 -0.24896 0.06227 C -0.29861 0.06227 -0.33837 0.05787 -0.36632 0.04977 L -0.49931 0.01389 " pathEditMode="relative" rAng="0" ptsTypes="AAAAA">
                                      <p:cBhvr>
                                        <p:cTn id="10" dur="2000" fill="hold"/>
                                        <p:tgtEl>
                                          <p:spTgt spid="17"/>
                                        </p:tgtEl>
                                        <p:attrNameLst>
                                          <p:attrName>ppt_x</p:attrName>
                                          <p:attrName>ppt_y</p:attrName>
                                        </p:attrNameLst>
                                      </p:cBhvr>
                                      <p:rCtr x="-24826" y="240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67544" y="444728"/>
            <a:ext cx="8208912" cy="4524315"/>
          </a:xfrm>
          <a:prstGeom prst="rect">
            <a:avLst/>
          </a:prstGeom>
        </p:spPr>
        <p:txBody>
          <a:bodyPr wrap="square">
            <a:spAutoFit/>
          </a:bodyPr>
          <a:lstStyle/>
          <a:p>
            <a:r>
              <a:rPr lang="en-US" altLang="zh-TW" sz="2400" dirty="0">
                <a:latin typeface="Times New Roman" panose="02020603050405020304" pitchFamily="18" charset="0"/>
                <a:cs typeface="Times New Roman" panose="02020603050405020304" pitchFamily="18" charset="0"/>
              </a:rPr>
              <a:t>Art. 12: ” Where a work is completed by a person under commission, except in the circumstances set out in the preceding article, such </a:t>
            </a:r>
            <a:r>
              <a:rPr lang="en-US" altLang="zh-TW" sz="2400" dirty="0">
                <a:solidFill>
                  <a:srgbClr val="FFFF00"/>
                </a:solidFill>
                <a:latin typeface="Times New Roman" panose="02020603050405020304" pitchFamily="18" charset="0"/>
                <a:cs typeface="Times New Roman" panose="02020603050405020304" pitchFamily="18" charset="0"/>
              </a:rPr>
              <a:t>commissioned person</a:t>
            </a:r>
            <a:r>
              <a:rPr lang="en-US" altLang="zh-TW" sz="2400" dirty="0">
                <a:latin typeface="Times New Roman" panose="02020603050405020304" pitchFamily="18" charset="0"/>
                <a:cs typeface="Times New Roman" panose="02020603050405020304" pitchFamily="18" charset="0"/>
              </a:rPr>
              <a:t> is the </a:t>
            </a:r>
            <a:r>
              <a:rPr lang="en-US" altLang="zh-TW" sz="2400" u="sng" dirty="0">
                <a:latin typeface="Times New Roman" panose="02020603050405020304" pitchFamily="18" charset="0"/>
                <a:cs typeface="Times New Roman" panose="02020603050405020304" pitchFamily="18" charset="0"/>
              </a:rPr>
              <a:t>author</a:t>
            </a:r>
            <a:r>
              <a:rPr lang="en-US" altLang="zh-TW" sz="2400" dirty="0">
                <a:latin typeface="Times New Roman" panose="02020603050405020304" pitchFamily="18" charset="0"/>
                <a:cs typeface="Times New Roman" panose="02020603050405020304" pitchFamily="18" charset="0"/>
              </a:rPr>
              <a:t> of the work; provided, where an agreement stipulates that the </a:t>
            </a:r>
            <a:r>
              <a:rPr lang="en-US" altLang="zh-TW" sz="2400" dirty="0">
                <a:solidFill>
                  <a:srgbClr val="FFFF00"/>
                </a:solidFill>
                <a:latin typeface="Times New Roman" panose="02020603050405020304" pitchFamily="18" charset="0"/>
                <a:cs typeface="Times New Roman" panose="02020603050405020304" pitchFamily="18" charset="0"/>
              </a:rPr>
              <a:t>commissioning party</a:t>
            </a:r>
            <a:r>
              <a:rPr lang="en-US" altLang="zh-TW" sz="2400" dirty="0">
                <a:latin typeface="Times New Roman" panose="02020603050405020304" pitchFamily="18" charset="0"/>
                <a:cs typeface="Times New Roman" panose="02020603050405020304" pitchFamily="18" charset="0"/>
              </a:rPr>
              <a:t> is the </a:t>
            </a:r>
            <a:r>
              <a:rPr lang="en-US" altLang="zh-TW" sz="2400" u="sng" dirty="0">
                <a:latin typeface="Times New Roman" panose="02020603050405020304" pitchFamily="18" charset="0"/>
                <a:cs typeface="Times New Roman" panose="02020603050405020304" pitchFamily="18" charset="0"/>
              </a:rPr>
              <a:t>author</a:t>
            </a:r>
            <a:r>
              <a:rPr lang="en-US" altLang="zh-TW" sz="2400" dirty="0">
                <a:latin typeface="Times New Roman" panose="02020603050405020304" pitchFamily="18" charset="0"/>
                <a:cs typeface="Times New Roman" panose="02020603050405020304" pitchFamily="18" charset="0"/>
              </a:rPr>
              <a:t>, such agreement shall govern.</a:t>
            </a:r>
          </a:p>
          <a:p>
            <a:r>
              <a:rPr lang="en-US" altLang="zh-TW" sz="2400" dirty="0">
                <a:latin typeface="Times New Roman" panose="02020603050405020304" pitchFamily="18" charset="0"/>
                <a:cs typeface="Times New Roman" panose="02020603050405020304" pitchFamily="18" charset="0"/>
              </a:rPr>
              <a:t>Where the </a:t>
            </a:r>
            <a:r>
              <a:rPr lang="en-US" altLang="zh-TW" sz="2400" i="1" dirty="0">
                <a:latin typeface="Times New Roman" panose="02020603050405020304" pitchFamily="18" charset="0"/>
                <a:cs typeface="Times New Roman" panose="02020603050405020304" pitchFamily="18" charset="0"/>
              </a:rPr>
              <a:t>commissioned person is the author</a:t>
            </a:r>
            <a:r>
              <a:rPr lang="en-US" altLang="zh-TW" sz="2400" dirty="0">
                <a:latin typeface="Times New Roman" panose="02020603050405020304" pitchFamily="18" charset="0"/>
                <a:cs typeface="Times New Roman" panose="02020603050405020304" pitchFamily="18" charset="0"/>
              </a:rPr>
              <a:t> pursuant to the provisions of the preceding paragraph, enjoyment of the </a:t>
            </a:r>
            <a:r>
              <a:rPr lang="en-US" altLang="zh-TW" sz="2400" u="sng" dirty="0">
                <a:latin typeface="Times New Roman" panose="02020603050405020304" pitchFamily="18" charset="0"/>
                <a:cs typeface="Times New Roman" panose="02020603050405020304" pitchFamily="18" charset="0"/>
              </a:rPr>
              <a:t>economic rights</a:t>
            </a:r>
            <a:r>
              <a:rPr lang="en-US" altLang="zh-TW" sz="2400" dirty="0">
                <a:latin typeface="Times New Roman" panose="02020603050405020304" pitchFamily="18" charset="0"/>
                <a:cs typeface="Times New Roman" panose="02020603050405020304" pitchFamily="18" charset="0"/>
              </a:rPr>
              <a:t> to such work shall be assigned through contractual stipulation to either the commissioning party or the commissioned person. Where no stipulation regarding the enjoyment of </a:t>
            </a:r>
            <a:r>
              <a:rPr lang="en-US" altLang="zh-TW" sz="2400" u="sng" dirty="0">
                <a:latin typeface="Times New Roman" panose="02020603050405020304" pitchFamily="18" charset="0"/>
                <a:cs typeface="Times New Roman" panose="02020603050405020304" pitchFamily="18" charset="0"/>
              </a:rPr>
              <a:t>economic rights</a:t>
            </a:r>
            <a:r>
              <a:rPr lang="en-US" altLang="zh-TW" sz="2400" dirty="0">
                <a:latin typeface="Times New Roman" panose="02020603050405020304" pitchFamily="18" charset="0"/>
                <a:cs typeface="Times New Roman" panose="02020603050405020304" pitchFamily="18" charset="0"/>
              </a:rPr>
              <a:t> has been made, the economic rights shall be enjoyed by the </a:t>
            </a:r>
            <a:r>
              <a:rPr lang="en-US" altLang="zh-TW" sz="2400" dirty="0">
                <a:solidFill>
                  <a:srgbClr val="FFFF00"/>
                </a:solidFill>
                <a:latin typeface="Times New Roman" panose="02020603050405020304" pitchFamily="18" charset="0"/>
                <a:cs typeface="Times New Roman" panose="02020603050405020304" pitchFamily="18" charset="0"/>
              </a:rPr>
              <a:t>commissioned person</a:t>
            </a:r>
            <a:r>
              <a:rPr lang="en-US" altLang="zh-TW" sz="2400" dirty="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1629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十字形 2"/>
          <p:cNvSpPr/>
          <p:nvPr/>
        </p:nvSpPr>
        <p:spPr>
          <a:xfrm>
            <a:off x="1354903" y="1858763"/>
            <a:ext cx="1368152" cy="1338390"/>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6" name="笑臉 5"/>
          <p:cNvSpPr/>
          <p:nvPr/>
        </p:nvSpPr>
        <p:spPr>
          <a:xfrm>
            <a:off x="5963415" y="1858763"/>
            <a:ext cx="1152128" cy="115212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cxnSp>
        <p:nvCxnSpPr>
          <p:cNvPr id="7" name="直線單箭頭接點 6"/>
          <p:cNvCxnSpPr/>
          <p:nvPr/>
        </p:nvCxnSpPr>
        <p:spPr>
          <a:xfrm>
            <a:off x="3011087" y="2527958"/>
            <a:ext cx="2448272" cy="0"/>
          </a:xfrm>
          <a:prstGeom prst="straightConnector1">
            <a:avLst/>
          </a:prstGeom>
          <a:ln w="857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文字方塊 7"/>
          <p:cNvSpPr txBox="1"/>
          <p:nvPr/>
        </p:nvSpPr>
        <p:spPr>
          <a:xfrm>
            <a:off x="3310702" y="1786755"/>
            <a:ext cx="1997663" cy="523220"/>
          </a:xfrm>
          <a:prstGeom prst="rect">
            <a:avLst/>
          </a:prstGeom>
          <a:noFill/>
        </p:spPr>
        <p:txBody>
          <a:bodyPr wrap="none" rtlCol="0">
            <a:spAutoFit/>
          </a:bodyPr>
          <a:lstStyle/>
          <a:p>
            <a:r>
              <a:rPr lang="en-US" altLang="zh-TW" sz="2800" dirty="0">
                <a:latin typeface="Times New Roman" panose="02020603050405020304" pitchFamily="18" charset="0"/>
              </a:rPr>
              <a:t>Commission</a:t>
            </a:r>
            <a:endParaRPr lang="zh-TW" altLang="en-US" sz="2800" dirty="0">
              <a:latin typeface="Times New Roman" panose="02020603050405020304" pitchFamily="18" charset="0"/>
            </a:endParaRPr>
          </a:p>
        </p:txBody>
      </p:sp>
      <p:sp>
        <p:nvSpPr>
          <p:cNvPr id="9" name="文字方塊 8"/>
          <p:cNvSpPr txBox="1"/>
          <p:nvPr/>
        </p:nvSpPr>
        <p:spPr>
          <a:xfrm>
            <a:off x="1233612" y="2220544"/>
            <a:ext cx="1646605" cy="646331"/>
          </a:xfrm>
          <a:prstGeom prst="rect">
            <a:avLst/>
          </a:prstGeom>
          <a:noFill/>
        </p:spPr>
        <p:txBody>
          <a:bodyPr wrap="none" rtlCol="0">
            <a:spAutoFit/>
          </a:bodyPr>
          <a:lstStyle/>
          <a:p>
            <a:pPr algn="ctr"/>
            <a:r>
              <a:rPr lang="en-US" altLang="zh-TW" dirty="0">
                <a:latin typeface="Times New Roman" panose="02020603050405020304" pitchFamily="18" charset="0"/>
              </a:rPr>
              <a:t>Commissioning</a:t>
            </a:r>
          </a:p>
          <a:p>
            <a:pPr algn="ctr"/>
            <a:r>
              <a:rPr lang="en-US" altLang="zh-TW" dirty="0">
                <a:latin typeface="Times New Roman" panose="02020603050405020304" pitchFamily="18" charset="0"/>
              </a:rPr>
              <a:t>Person</a:t>
            </a:r>
            <a:endParaRPr lang="zh-TW" altLang="en-US" dirty="0">
              <a:latin typeface="Times New Roman" panose="02020603050405020304" pitchFamily="18" charset="0"/>
            </a:endParaRPr>
          </a:p>
        </p:txBody>
      </p:sp>
      <p:sp>
        <p:nvSpPr>
          <p:cNvPr id="10" name="文字方塊 9"/>
          <p:cNvSpPr txBox="1"/>
          <p:nvPr/>
        </p:nvSpPr>
        <p:spPr>
          <a:xfrm>
            <a:off x="5655639" y="2986498"/>
            <a:ext cx="1569660" cy="646331"/>
          </a:xfrm>
          <a:prstGeom prst="rect">
            <a:avLst/>
          </a:prstGeom>
          <a:noFill/>
        </p:spPr>
        <p:txBody>
          <a:bodyPr wrap="none" rtlCol="0">
            <a:spAutoFit/>
          </a:bodyPr>
          <a:lstStyle/>
          <a:p>
            <a:pPr algn="ctr"/>
            <a:r>
              <a:rPr lang="en-US" altLang="zh-TW" dirty="0">
                <a:latin typeface="Times New Roman" panose="02020603050405020304" pitchFamily="18" charset="0"/>
              </a:rPr>
              <a:t>Commissioned</a:t>
            </a:r>
          </a:p>
          <a:p>
            <a:pPr algn="ctr"/>
            <a:r>
              <a:rPr lang="en-US" altLang="zh-TW" dirty="0">
                <a:latin typeface="Times New Roman" panose="02020603050405020304" pitchFamily="18" charset="0"/>
              </a:rPr>
              <a:t>Person</a:t>
            </a:r>
            <a:endParaRPr lang="zh-TW" altLang="en-US" dirty="0">
              <a:latin typeface="Times New Roman" panose="02020603050405020304" pitchFamily="18" charset="0"/>
            </a:endParaRPr>
          </a:p>
        </p:txBody>
      </p:sp>
      <p:sp>
        <p:nvSpPr>
          <p:cNvPr id="11" name="矩形 10"/>
          <p:cNvSpPr/>
          <p:nvPr/>
        </p:nvSpPr>
        <p:spPr>
          <a:xfrm>
            <a:off x="7187551" y="2866875"/>
            <a:ext cx="1008112" cy="792088"/>
          </a:xfrm>
          <a:prstGeom prst="rect">
            <a:avLst/>
          </a:prstGeom>
          <a:solidFill>
            <a:schemeClr val="tx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dirty="0">
                <a:solidFill>
                  <a:schemeClr val="bg1"/>
                </a:solidFill>
                <a:latin typeface="Times New Roman" panose="02020603050405020304" pitchFamily="18" charset="0"/>
              </a:rPr>
              <a:t>Work</a:t>
            </a:r>
            <a:endParaRPr lang="zh-TW" altLang="en-US" sz="2400" dirty="0">
              <a:solidFill>
                <a:schemeClr val="bg1"/>
              </a:solidFill>
              <a:latin typeface="Times New Roman" panose="02020603050405020304" pitchFamily="18" charset="0"/>
            </a:endParaRPr>
          </a:p>
        </p:txBody>
      </p:sp>
      <p:sp>
        <p:nvSpPr>
          <p:cNvPr id="12" name="文字方塊 11"/>
          <p:cNvSpPr txBox="1"/>
          <p:nvPr/>
        </p:nvSpPr>
        <p:spPr>
          <a:xfrm>
            <a:off x="5963415" y="4118448"/>
            <a:ext cx="1202573" cy="523220"/>
          </a:xfrm>
          <a:prstGeom prst="rect">
            <a:avLst/>
          </a:prstGeom>
          <a:noFill/>
        </p:spPr>
        <p:txBody>
          <a:bodyPr wrap="none" rtlCol="0">
            <a:spAutoFit/>
          </a:bodyPr>
          <a:lstStyle/>
          <a:p>
            <a:r>
              <a:rPr lang="en-US" altLang="zh-TW" sz="2800" dirty="0">
                <a:latin typeface="Times New Roman" panose="02020603050405020304" pitchFamily="18" charset="0"/>
              </a:rPr>
              <a:t>Author</a:t>
            </a:r>
            <a:endParaRPr lang="zh-TW" altLang="en-US" sz="2800" dirty="0">
              <a:latin typeface="Times New Roman" panose="02020603050405020304" pitchFamily="18" charset="0"/>
            </a:endParaRPr>
          </a:p>
        </p:txBody>
      </p:sp>
      <p:sp>
        <p:nvSpPr>
          <p:cNvPr id="14" name="文字方塊 13"/>
          <p:cNvSpPr txBox="1"/>
          <p:nvPr/>
        </p:nvSpPr>
        <p:spPr>
          <a:xfrm>
            <a:off x="5655619" y="4901098"/>
            <a:ext cx="1806905" cy="400110"/>
          </a:xfrm>
          <a:prstGeom prst="rect">
            <a:avLst/>
          </a:prstGeom>
          <a:noFill/>
        </p:spPr>
        <p:txBody>
          <a:bodyPr wrap="none" rtlCol="0">
            <a:spAutoFit/>
          </a:bodyPr>
          <a:lstStyle/>
          <a:p>
            <a:r>
              <a:rPr lang="zh-TW" altLang="en-US" sz="2000" dirty="0">
                <a:latin typeface="PMingLiU" panose="02020500000000000000" pitchFamily="18" charset="-120"/>
                <a:ea typeface="PMingLiU" panose="02020500000000000000" pitchFamily="18" charset="-120"/>
              </a:rPr>
              <a:t>（</a:t>
            </a:r>
            <a:r>
              <a:rPr lang="en-US" altLang="zh-TW" sz="2000" dirty="0">
                <a:latin typeface="PMingLiU" panose="02020500000000000000" pitchFamily="18" charset="-120"/>
                <a:ea typeface="PMingLiU" panose="02020500000000000000" pitchFamily="18" charset="-120"/>
              </a:rPr>
              <a:t>Moral Rights)</a:t>
            </a:r>
          </a:p>
        </p:txBody>
      </p:sp>
      <p:sp>
        <p:nvSpPr>
          <p:cNvPr id="2" name="矩形 1"/>
          <p:cNvSpPr/>
          <p:nvPr/>
        </p:nvSpPr>
        <p:spPr>
          <a:xfrm>
            <a:off x="5652120" y="5393686"/>
            <a:ext cx="2194832" cy="400110"/>
          </a:xfrm>
          <a:prstGeom prst="rect">
            <a:avLst/>
          </a:prstGeom>
        </p:spPr>
        <p:txBody>
          <a:bodyPr wrap="none">
            <a:spAutoFit/>
          </a:bodyPr>
          <a:lstStyle/>
          <a:p>
            <a:r>
              <a:rPr lang="zh-TW" altLang="en-US" sz="2000" dirty="0">
                <a:latin typeface="PMingLiU" panose="02020500000000000000" pitchFamily="18" charset="-120"/>
                <a:ea typeface="PMingLiU" panose="02020500000000000000" pitchFamily="18" charset="-120"/>
              </a:rPr>
              <a:t>（</a:t>
            </a:r>
            <a:r>
              <a:rPr lang="en-US" altLang="zh-TW" sz="2000" dirty="0">
                <a:latin typeface="PMingLiU" panose="02020500000000000000" pitchFamily="18" charset="-120"/>
                <a:ea typeface="PMingLiU" panose="02020500000000000000" pitchFamily="18" charset="-120"/>
              </a:rPr>
              <a:t>Economic Rights)</a:t>
            </a:r>
            <a:endParaRPr lang="zh-TW" altLang="en-US" sz="2000" dirty="0">
              <a:latin typeface="Times New Roman" panose="02020603050405020304" pitchFamily="18" charset="0"/>
            </a:endParaRPr>
          </a:p>
        </p:txBody>
      </p:sp>
    </p:spTree>
    <p:extLst>
      <p:ext uri="{BB962C8B-B14F-4D97-AF65-F5344CB8AC3E}">
        <p14:creationId xmlns:p14="http://schemas.microsoft.com/office/powerpoint/2010/main" val="284794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grpId="0" nodeType="withEffect">
                                  <p:stCondLst>
                                    <p:cond delay="0"/>
                                  </p:stCondLst>
                                  <p:childTnLst>
                                    <p:animMotion origin="layout" path="M 3.05556E-6 0.00416 L -0.13316 0.04097 C -0.16111 0.0493 -0.20295 0.05393 -0.24636 0.05393 C -0.29601 0.05393 -0.33577 0.0493 -0.36372 0.04097 L -0.4967 0.00416 " pathEditMode="relative" rAng="0" ptsTypes="AAAAA">
                                      <p:cBhvr>
                                        <p:cTn id="6" dur="2000" fill="hold"/>
                                        <p:tgtEl>
                                          <p:spTgt spid="12"/>
                                        </p:tgtEl>
                                        <p:attrNameLst>
                                          <p:attrName>ppt_x</p:attrName>
                                          <p:attrName>ppt_y</p:attrName>
                                        </p:attrNameLst>
                                      </p:cBhvr>
                                      <p:rCtr x="-24844" y="2477"/>
                                    </p:animMotion>
                                  </p:childTnLst>
                                </p:cTn>
                              </p:par>
                              <p:par>
                                <p:cTn id="7" presetID="37" presetClass="path" presetSubtype="0" accel="50000" decel="50000" fill="hold" grpId="0" nodeType="withEffect">
                                  <p:stCondLst>
                                    <p:cond delay="0"/>
                                  </p:stCondLst>
                                  <p:childTnLst>
                                    <p:animMotion origin="layout" path="M 2.5E-6 0.00417 L -0.13316 0.04097 C -0.16111 0.04931 -0.20295 0.05394 -0.24636 0.05394 C -0.29601 0.05394 -0.33577 0.04931 -0.36372 0.04097 L -0.4967 0.00417 " pathEditMode="relative" rAng="0" ptsTypes="AAAAA">
                                      <p:cBhvr>
                                        <p:cTn id="8" dur="2000" fill="hold"/>
                                        <p:tgtEl>
                                          <p:spTgt spid="14"/>
                                        </p:tgtEl>
                                        <p:attrNameLst>
                                          <p:attrName>ppt_x</p:attrName>
                                          <p:attrName>ppt_y</p:attrName>
                                        </p:attrNameLst>
                                      </p:cBhvr>
                                      <p:rCtr x="-24844" y="2477"/>
                                    </p:animMotion>
                                  </p:childTnLst>
                                </p:cTn>
                              </p:par>
                              <p:par>
                                <p:cTn id="9" presetID="37" presetClass="path" presetSubtype="0" accel="50000" decel="50000" fill="hold" grpId="0" nodeType="withEffect">
                                  <p:stCondLst>
                                    <p:cond delay="0"/>
                                  </p:stCondLst>
                                  <p:childTnLst>
                                    <p:animMotion origin="layout" path="M 3.33333E-6 0.00417 L -0.13316 0.04097 C -0.16111 0.04931 -0.20295 0.05394 -0.24636 0.05394 C -0.29601 0.05394 -0.33577 0.04931 -0.36372 0.04097 L -0.4967 0.00417 " pathEditMode="relative" rAng="0" ptsTypes="AAAAA">
                                      <p:cBhvr>
                                        <p:cTn id="10" dur="2000" fill="hold"/>
                                        <p:tgtEl>
                                          <p:spTgt spid="2"/>
                                        </p:tgtEl>
                                        <p:attrNameLst>
                                          <p:attrName>ppt_x</p:attrName>
                                          <p:attrName>ppt_y</p:attrName>
                                        </p:attrNameLst>
                                      </p:cBhvr>
                                      <p:rCtr x="-24844" y="247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十字形 2"/>
          <p:cNvSpPr/>
          <p:nvPr/>
        </p:nvSpPr>
        <p:spPr>
          <a:xfrm>
            <a:off x="1354903" y="1858763"/>
            <a:ext cx="1368152" cy="1338390"/>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sp>
        <p:nvSpPr>
          <p:cNvPr id="6" name="笑臉 5"/>
          <p:cNvSpPr/>
          <p:nvPr/>
        </p:nvSpPr>
        <p:spPr>
          <a:xfrm>
            <a:off x="5963415" y="1858763"/>
            <a:ext cx="1152128" cy="115212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Times New Roman" panose="02020603050405020304" pitchFamily="18" charset="0"/>
            </a:endParaRPr>
          </a:p>
        </p:txBody>
      </p:sp>
      <p:cxnSp>
        <p:nvCxnSpPr>
          <p:cNvPr id="7" name="直線單箭頭接點 6"/>
          <p:cNvCxnSpPr/>
          <p:nvPr/>
        </p:nvCxnSpPr>
        <p:spPr>
          <a:xfrm>
            <a:off x="3011087" y="2527958"/>
            <a:ext cx="2448272" cy="0"/>
          </a:xfrm>
          <a:prstGeom prst="straightConnector1">
            <a:avLst/>
          </a:prstGeom>
          <a:ln w="857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文字方塊 7"/>
          <p:cNvSpPr txBox="1"/>
          <p:nvPr/>
        </p:nvSpPr>
        <p:spPr>
          <a:xfrm>
            <a:off x="3310702" y="1786755"/>
            <a:ext cx="1997663" cy="523220"/>
          </a:xfrm>
          <a:prstGeom prst="rect">
            <a:avLst/>
          </a:prstGeom>
          <a:noFill/>
        </p:spPr>
        <p:txBody>
          <a:bodyPr wrap="none" rtlCol="0">
            <a:spAutoFit/>
          </a:bodyPr>
          <a:lstStyle/>
          <a:p>
            <a:r>
              <a:rPr lang="en-US" altLang="zh-TW" sz="2800" dirty="0">
                <a:latin typeface="Times New Roman" panose="02020603050405020304" pitchFamily="18" charset="0"/>
              </a:rPr>
              <a:t>Commission</a:t>
            </a:r>
            <a:endParaRPr lang="zh-TW" altLang="en-US" sz="2800" dirty="0">
              <a:latin typeface="Times New Roman" panose="02020603050405020304" pitchFamily="18" charset="0"/>
            </a:endParaRPr>
          </a:p>
        </p:txBody>
      </p:sp>
      <p:sp>
        <p:nvSpPr>
          <p:cNvPr id="9" name="文字方塊 8"/>
          <p:cNvSpPr txBox="1"/>
          <p:nvPr/>
        </p:nvSpPr>
        <p:spPr>
          <a:xfrm>
            <a:off x="1215676" y="2220544"/>
            <a:ext cx="1646605" cy="646331"/>
          </a:xfrm>
          <a:prstGeom prst="rect">
            <a:avLst/>
          </a:prstGeom>
          <a:noFill/>
        </p:spPr>
        <p:txBody>
          <a:bodyPr wrap="none" rtlCol="0">
            <a:spAutoFit/>
          </a:bodyPr>
          <a:lstStyle/>
          <a:p>
            <a:pPr algn="ctr"/>
            <a:r>
              <a:rPr lang="en-US" altLang="zh-TW" dirty="0">
                <a:latin typeface="Times New Roman" panose="02020603050405020304" pitchFamily="18" charset="0"/>
              </a:rPr>
              <a:t>Commissioning</a:t>
            </a:r>
          </a:p>
          <a:p>
            <a:pPr algn="ctr"/>
            <a:r>
              <a:rPr lang="en-US" altLang="zh-TW" dirty="0">
                <a:latin typeface="Times New Roman" panose="02020603050405020304" pitchFamily="18" charset="0"/>
              </a:rPr>
              <a:t>Person</a:t>
            </a:r>
            <a:endParaRPr lang="zh-TW" altLang="en-US" dirty="0">
              <a:latin typeface="Times New Roman" panose="02020603050405020304" pitchFamily="18" charset="0"/>
            </a:endParaRPr>
          </a:p>
        </p:txBody>
      </p:sp>
      <p:sp>
        <p:nvSpPr>
          <p:cNvPr id="10" name="文字方塊 9"/>
          <p:cNvSpPr txBox="1"/>
          <p:nvPr/>
        </p:nvSpPr>
        <p:spPr>
          <a:xfrm>
            <a:off x="5655639" y="3058871"/>
            <a:ext cx="1569660" cy="646331"/>
          </a:xfrm>
          <a:prstGeom prst="rect">
            <a:avLst/>
          </a:prstGeom>
          <a:noFill/>
        </p:spPr>
        <p:txBody>
          <a:bodyPr wrap="none" rtlCol="0">
            <a:spAutoFit/>
          </a:bodyPr>
          <a:lstStyle/>
          <a:p>
            <a:pPr algn="ctr"/>
            <a:r>
              <a:rPr lang="en-US" altLang="zh-TW" dirty="0">
                <a:latin typeface="Times New Roman" panose="02020603050405020304" pitchFamily="18" charset="0"/>
              </a:rPr>
              <a:t>Commissioned</a:t>
            </a:r>
          </a:p>
          <a:p>
            <a:pPr algn="ctr"/>
            <a:r>
              <a:rPr lang="en-US" altLang="zh-TW" dirty="0">
                <a:latin typeface="Times New Roman" panose="02020603050405020304" pitchFamily="18" charset="0"/>
              </a:rPr>
              <a:t>Person</a:t>
            </a:r>
            <a:endParaRPr lang="zh-TW" altLang="en-US" dirty="0">
              <a:latin typeface="Times New Roman" panose="02020603050405020304" pitchFamily="18" charset="0"/>
            </a:endParaRPr>
          </a:p>
        </p:txBody>
      </p:sp>
      <p:sp>
        <p:nvSpPr>
          <p:cNvPr id="11" name="矩形 10"/>
          <p:cNvSpPr/>
          <p:nvPr/>
        </p:nvSpPr>
        <p:spPr>
          <a:xfrm>
            <a:off x="7187551" y="2866875"/>
            <a:ext cx="1008112" cy="792088"/>
          </a:xfrm>
          <a:prstGeom prst="rect">
            <a:avLst/>
          </a:prstGeom>
          <a:solidFill>
            <a:schemeClr val="tx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dirty="0">
                <a:solidFill>
                  <a:schemeClr val="bg1"/>
                </a:solidFill>
                <a:latin typeface="Times New Roman" panose="02020603050405020304" pitchFamily="18" charset="0"/>
              </a:rPr>
              <a:t>Work</a:t>
            </a:r>
            <a:endParaRPr lang="zh-TW" altLang="en-US" sz="2400" dirty="0">
              <a:solidFill>
                <a:schemeClr val="bg1"/>
              </a:solidFill>
              <a:latin typeface="Times New Roman" panose="02020603050405020304" pitchFamily="18" charset="0"/>
            </a:endParaRPr>
          </a:p>
        </p:txBody>
      </p:sp>
      <p:sp>
        <p:nvSpPr>
          <p:cNvPr id="12" name="文字方塊 11"/>
          <p:cNvSpPr txBox="1"/>
          <p:nvPr/>
        </p:nvSpPr>
        <p:spPr>
          <a:xfrm>
            <a:off x="5963415" y="4118448"/>
            <a:ext cx="1202573" cy="523220"/>
          </a:xfrm>
          <a:prstGeom prst="rect">
            <a:avLst/>
          </a:prstGeom>
          <a:noFill/>
        </p:spPr>
        <p:txBody>
          <a:bodyPr wrap="none" rtlCol="0">
            <a:spAutoFit/>
          </a:bodyPr>
          <a:lstStyle/>
          <a:p>
            <a:r>
              <a:rPr lang="en-US" altLang="zh-TW" sz="2800" dirty="0">
                <a:latin typeface="Times New Roman" panose="02020603050405020304" pitchFamily="18" charset="0"/>
              </a:rPr>
              <a:t>Author</a:t>
            </a:r>
            <a:endParaRPr lang="zh-TW" altLang="en-US" sz="2800" dirty="0">
              <a:latin typeface="Times New Roman" panose="02020603050405020304" pitchFamily="18" charset="0"/>
            </a:endParaRPr>
          </a:p>
        </p:txBody>
      </p:sp>
      <p:sp>
        <p:nvSpPr>
          <p:cNvPr id="14" name="文字方塊 13"/>
          <p:cNvSpPr txBox="1"/>
          <p:nvPr/>
        </p:nvSpPr>
        <p:spPr>
          <a:xfrm>
            <a:off x="5655619" y="4901098"/>
            <a:ext cx="1806905" cy="400110"/>
          </a:xfrm>
          <a:prstGeom prst="rect">
            <a:avLst/>
          </a:prstGeom>
          <a:noFill/>
        </p:spPr>
        <p:txBody>
          <a:bodyPr wrap="none" rtlCol="0">
            <a:spAutoFit/>
          </a:bodyPr>
          <a:lstStyle/>
          <a:p>
            <a:r>
              <a:rPr lang="zh-TW" altLang="en-US" sz="2000" dirty="0">
                <a:latin typeface="PMingLiU" panose="02020500000000000000" pitchFamily="18" charset="-120"/>
                <a:ea typeface="PMingLiU" panose="02020500000000000000" pitchFamily="18" charset="-120"/>
              </a:rPr>
              <a:t>（</a:t>
            </a:r>
            <a:r>
              <a:rPr lang="en-US" altLang="zh-TW" sz="2000" dirty="0">
                <a:latin typeface="PMingLiU" panose="02020500000000000000" pitchFamily="18" charset="-120"/>
                <a:ea typeface="PMingLiU" panose="02020500000000000000" pitchFamily="18" charset="-120"/>
              </a:rPr>
              <a:t>Moral Rights)</a:t>
            </a:r>
          </a:p>
        </p:txBody>
      </p:sp>
      <p:sp>
        <p:nvSpPr>
          <p:cNvPr id="2" name="矩形 1"/>
          <p:cNvSpPr/>
          <p:nvPr/>
        </p:nvSpPr>
        <p:spPr>
          <a:xfrm>
            <a:off x="852176" y="4741344"/>
            <a:ext cx="2194832" cy="400110"/>
          </a:xfrm>
          <a:prstGeom prst="rect">
            <a:avLst/>
          </a:prstGeom>
        </p:spPr>
        <p:txBody>
          <a:bodyPr wrap="none">
            <a:spAutoFit/>
          </a:bodyPr>
          <a:lstStyle/>
          <a:p>
            <a:r>
              <a:rPr lang="zh-TW" altLang="en-US" sz="2000" dirty="0">
                <a:latin typeface="PMingLiU" panose="02020500000000000000" pitchFamily="18" charset="-120"/>
                <a:ea typeface="PMingLiU" panose="02020500000000000000" pitchFamily="18" charset="-120"/>
              </a:rPr>
              <a:t>（</a:t>
            </a:r>
            <a:r>
              <a:rPr lang="en-US" altLang="zh-TW" sz="2000" dirty="0">
                <a:latin typeface="PMingLiU" panose="02020500000000000000" pitchFamily="18" charset="-120"/>
                <a:ea typeface="PMingLiU" panose="02020500000000000000" pitchFamily="18" charset="-120"/>
              </a:rPr>
              <a:t>Economic Rights)</a:t>
            </a:r>
            <a:endParaRPr lang="zh-TW" altLang="en-US" sz="2000" dirty="0">
              <a:latin typeface="Times New Roman" panose="02020603050405020304" pitchFamily="18" charset="0"/>
            </a:endParaRPr>
          </a:p>
        </p:txBody>
      </p:sp>
      <p:sp>
        <p:nvSpPr>
          <p:cNvPr id="13" name="文字方塊 12"/>
          <p:cNvSpPr txBox="1"/>
          <p:nvPr/>
        </p:nvSpPr>
        <p:spPr>
          <a:xfrm>
            <a:off x="971600" y="4005064"/>
            <a:ext cx="1955985" cy="707886"/>
          </a:xfrm>
          <a:prstGeom prst="rect">
            <a:avLst/>
          </a:prstGeom>
          <a:noFill/>
        </p:spPr>
        <p:txBody>
          <a:bodyPr wrap="none" rtlCol="0">
            <a:spAutoFit/>
          </a:bodyPr>
          <a:lstStyle/>
          <a:p>
            <a:pPr algn="ctr"/>
            <a:r>
              <a:rPr lang="en-US" altLang="zh-TW" sz="2000" dirty="0">
                <a:latin typeface="Times New Roman" panose="02020603050405020304" pitchFamily="18" charset="0"/>
              </a:rPr>
              <a:t>Holder of</a:t>
            </a:r>
          </a:p>
          <a:p>
            <a:pPr algn="ctr"/>
            <a:r>
              <a:rPr lang="en-US" altLang="zh-TW" sz="2000" dirty="0">
                <a:latin typeface="Times New Roman" panose="02020603050405020304" pitchFamily="18" charset="0"/>
              </a:rPr>
              <a:t>Economic Rights</a:t>
            </a:r>
            <a:endParaRPr lang="zh-TW" altLang="en-US" sz="2000" dirty="0">
              <a:latin typeface="Times New Roman" panose="02020603050405020304" pitchFamily="18" charset="0"/>
            </a:endParaRPr>
          </a:p>
        </p:txBody>
      </p:sp>
    </p:spTree>
    <p:extLst>
      <p:ext uri="{BB962C8B-B14F-4D97-AF65-F5344CB8AC3E}">
        <p14:creationId xmlns:p14="http://schemas.microsoft.com/office/powerpoint/2010/main" val="104047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grpId="0" nodeType="withEffect">
                                  <p:stCondLst>
                                    <p:cond delay="0"/>
                                  </p:stCondLst>
                                  <p:childTnLst>
                                    <p:animMotion origin="layout" path="M 3.33333E-6 -0.00093 L -0.13438 0.03958 C -0.1625 0.04884 -0.20452 0.05394 -0.24827 0.05394 C -0.29844 0.05394 -0.33837 0.04884 -0.3665 0.03958 L -0.5007 -0.00093 " pathEditMode="relative" rAng="0" ptsTypes="AAAAA">
                                      <p:cBhvr>
                                        <p:cTn id="6" dur="2000" fill="hold"/>
                                        <p:tgtEl>
                                          <p:spTgt spid="2"/>
                                        </p:tgtEl>
                                        <p:attrNameLst>
                                          <p:attrName>ppt_x</p:attrName>
                                          <p:attrName>ppt_y</p:attrName>
                                        </p:attrNameLst>
                                      </p:cBhvr>
                                      <p:rCtr x="-25035" y="2731"/>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539552" y="2132856"/>
            <a:ext cx="8229600" cy="2295128"/>
          </a:xfrm>
        </p:spPr>
        <p:txBody>
          <a:bodyPr>
            <a:normAutofit/>
          </a:bodyPr>
          <a:lstStyle/>
          <a:p>
            <a:r>
              <a:rPr lang="en-US" altLang="zh-TW" sz="4400" dirty="0"/>
              <a:t>copying</a:t>
            </a:r>
            <a:br>
              <a:rPr lang="en-US" altLang="zh-TW" sz="4400" dirty="0"/>
            </a:br>
            <a:r>
              <a:rPr lang="en-US" altLang="zh-TW" sz="4400" dirty="0"/>
              <a:t>/</a:t>
            </a:r>
            <a:br>
              <a:rPr lang="en-US" altLang="zh-TW" sz="4400" dirty="0"/>
            </a:br>
            <a:r>
              <a:rPr lang="en-US" altLang="zh-TW" sz="4400" dirty="0"/>
              <a:t>Plagiarism</a:t>
            </a:r>
            <a:endParaRPr lang="zh-TW" altLang="en-US" sz="4400" dirty="0"/>
          </a:p>
        </p:txBody>
      </p:sp>
      <p:sp>
        <p:nvSpPr>
          <p:cNvPr id="2" name="投影片編號版面配置區 1"/>
          <p:cNvSpPr>
            <a:spLocks noGrp="1"/>
          </p:cNvSpPr>
          <p:nvPr>
            <p:ph type="sldNum" sz="quarter" idx="12"/>
          </p:nvPr>
        </p:nvSpPr>
        <p:spPr/>
        <p:txBody>
          <a:bodyPr/>
          <a:lstStyle/>
          <a:p>
            <a:fld id="{A2DF4FBC-94B8-4F8D-B2A3-A6C66DBBD447}" type="slidenum">
              <a:rPr lang="zh-TW" altLang="en-US" smtClean="0"/>
              <a:pPr/>
              <a:t>17</a:t>
            </a:fld>
            <a:endParaRPr lang="zh-TW" altLang="en-US"/>
          </a:p>
        </p:txBody>
      </p:sp>
    </p:spTree>
    <p:extLst>
      <p:ext uri="{BB962C8B-B14F-4D97-AF65-F5344CB8AC3E}">
        <p14:creationId xmlns:p14="http://schemas.microsoft.com/office/powerpoint/2010/main" val="8851735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noChangeArrowheads="1"/>
          </p:cNvSpPr>
          <p:nvPr>
            <p:ph type="body" idx="1"/>
          </p:nvPr>
        </p:nvSpPr>
        <p:spPr>
          <a:xfrm>
            <a:off x="457200" y="1268413"/>
            <a:ext cx="8229600" cy="4857750"/>
          </a:xfrm>
        </p:spPr>
        <p:txBody>
          <a:bodyPr>
            <a:normAutofit/>
          </a:bodyPr>
          <a:lstStyle/>
          <a:p>
            <a:pPr>
              <a:lnSpc>
                <a:spcPct val="150000"/>
              </a:lnSpc>
            </a:pPr>
            <a:r>
              <a:rPr lang="en-US" altLang="zh-TW" sz="2800" dirty="0">
                <a:latin typeface="+mn-ea"/>
              </a:rPr>
              <a:t>In the copyright law, “Copying” means the </a:t>
            </a:r>
            <a:r>
              <a:rPr lang="en-US" altLang="zh-TW" sz="2800" dirty="0">
                <a:solidFill>
                  <a:srgbClr val="FFFF00"/>
                </a:solidFill>
                <a:latin typeface="+mn-ea"/>
              </a:rPr>
              <a:t>copying of specific expression</a:t>
            </a:r>
            <a:r>
              <a:rPr lang="en-US" altLang="zh-TW" sz="2800" dirty="0">
                <a:latin typeface="+mn-ea"/>
              </a:rPr>
              <a:t> of other’s copyrighted work, including reproduction, adaptation or other ways of copying,  but not the </a:t>
            </a:r>
            <a:r>
              <a:rPr lang="en-US" altLang="zh-TW" sz="2800" dirty="0">
                <a:solidFill>
                  <a:srgbClr val="FFFF00"/>
                </a:solidFill>
                <a:latin typeface="+mn-ea"/>
              </a:rPr>
              <a:t>copying of</a:t>
            </a:r>
            <a:r>
              <a:rPr lang="en-US" altLang="zh-TW" sz="2800" dirty="0">
                <a:latin typeface="+mn-ea"/>
              </a:rPr>
              <a:t> some </a:t>
            </a:r>
            <a:r>
              <a:rPr lang="en-US" altLang="zh-TW" sz="2800" dirty="0">
                <a:solidFill>
                  <a:srgbClr val="FFFF00"/>
                </a:solidFill>
                <a:latin typeface="+mn-ea"/>
              </a:rPr>
              <a:t>idea</a:t>
            </a:r>
            <a:r>
              <a:rPr lang="en-US" altLang="zh-TW" sz="2800" dirty="0">
                <a:latin typeface="+mn-ea"/>
              </a:rPr>
              <a:t> of other’s work.</a:t>
            </a:r>
            <a:endParaRPr kumimoji="0" lang="zh-TW" altLang="en-US" sz="2800" dirty="0">
              <a:latin typeface="+mn-ea"/>
            </a:endParaRPr>
          </a:p>
        </p:txBody>
      </p:sp>
      <p:sp>
        <p:nvSpPr>
          <p:cNvPr id="56324" name="Rectangle 4"/>
          <p:cNvSpPr>
            <a:spLocks noChangeArrowheads="1"/>
          </p:cNvSpPr>
          <p:nvPr/>
        </p:nvSpPr>
        <p:spPr bwMode="auto">
          <a:xfrm>
            <a:off x="4365625" y="3246438"/>
            <a:ext cx="412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TW" altLang="en-US"/>
              <a:t>。</a:t>
            </a:r>
          </a:p>
        </p:txBody>
      </p:sp>
      <p:sp>
        <p:nvSpPr>
          <p:cNvPr id="2" name="投影片編號版面配置區 1"/>
          <p:cNvSpPr>
            <a:spLocks noGrp="1"/>
          </p:cNvSpPr>
          <p:nvPr>
            <p:ph type="sldNum" sz="quarter" idx="12"/>
          </p:nvPr>
        </p:nvSpPr>
        <p:spPr/>
        <p:txBody>
          <a:bodyPr/>
          <a:lstStyle/>
          <a:p>
            <a:fld id="{D0DEEFD5-0019-4330-94C0-2F55E088CE69}" type="slidenum">
              <a:rPr lang="zh-TW" altLang="en-US" smtClean="0"/>
              <a:pPr/>
              <a:t>18</a:t>
            </a:fld>
            <a:endParaRPr lang="zh-TW" altLang="en-US"/>
          </a:p>
        </p:txBody>
      </p:sp>
      <p:sp>
        <p:nvSpPr>
          <p:cNvPr id="9" name="Rectangle 2"/>
          <p:cNvSpPr txBox="1">
            <a:spLocks noChangeArrowheads="1"/>
          </p:cNvSpPr>
          <p:nvPr/>
        </p:nvSpPr>
        <p:spPr>
          <a:xfrm>
            <a:off x="468313" y="620713"/>
            <a:ext cx="8229600" cy="1152525"/>
          </a:xfrm>
          <a:prstGeom prst="rect">
            <a:avLst/>
          </a:prstGeom>
          <a:noFill/>
        </p:spPr>
        <p:txBody>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r>
              <a:rPr lang="en-US" altLang="zh-TW" sz="4000" cap="none" dirty="0">
                <a:latin typeface="Times New Roman" panose="02020603050405020304" pitchFamily="18" charset="0"/>
                <a:cs typeface="Times New Roman" panose="02020603050405020304" pitchFamily="18" charset="0"/>
              </a:rPr>
              <a:t>Copying?</a:t>
            </a:r>
            <a:endParaRPr lang="zh-TW" altLang="en-US" sz="4000" u="sng"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25206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type="body" idx="1"/>
          </p:nvPr>
        </p:nvSpPr>
        <p:spPr>
          <a:xfrm>
            <a:off x="457200" y="1268413"/>
            <a:ext cx="8229600" cy="4857750"/>
          </a:xfrm>
        </p:spPr>
        <p:txBody>
          <a:bodyPr/>
          <a:lstStyle/>
          <a:p>
            <a:pPr>
              <a:lnSpc>
                <a:spcPct val="150000"/>
              </a:lnSpc>
              <a:buFontTx/>
              <a:buNone/>
            </a:pPr>
            <a:r>
              <a:rPr lang="en-US" altLang="zh-TW" sz="2800" b="1" dirty="0">
                <a:latin typeface="+mn-ea"/>
              </a:rPr>
              <a:t>Elements of Copying</a:t>
            </a:r>
            <a:endParaRPr lang="zh-TW" altLang="en-US" sz="2800" b="1" dirty="0">
              <a:latin typeface="+mn-ea"/>
            </a:endParaRPr>
          </a:p>
          <a:p>
            <a:pPr algn="ctr">
              <a:lnSpc>
                <a:spcPct val="150000"/>
              </a:lnSpc>
              <a:buFontTx/>
              <a:buNone/>
            </a:pPr>
            <a:r>
              <a:rPr lang="en-US" altLang="zh-TW" sz="2800" b="1" dirty="0">
                <a:latin typeface="+mn-ea"/>
              </a:rPr>
              <a:t>Copying</a:t>
            </a:r>
            <a:endParaRPr lang="zh-TW" altLang="en-US" sz="2800" b="1" dirty="0">
              <a:latin typeface="+mn-ea"/>
            </a:endParaRPr>
          </a:p>
          <a:p>
            <a:pPr algn="ctr">
              <a:lnSpc>
                <a:spcPct val="150000"/>
              </a:lnSpc>
              <a:buFontTx/>
              <a:buNone/>
            </a:pPr>
            <a:r>
              <a:rPr lang="zh-TW" altLang="en-US" sz="2800" b="1" dirty="0">
                <a:latin typeface="+mn-ea"/>
              </a:rPr>
              <a:t>∥</a:t>
            </a:r>
          </a:p>
          <a:p>
            <a:pPr algn="ctr">
              <a:lnSpc>
                <a:spcPct val="150000"/>
              </a:lnSpc>
              <a:buFontTx/>
              <a:buNone/>
            </a:pPr>
            <a:r>
              <a:rPr lang="en-US" altLang="zh-TW" sz="2800" b="1" dirty="0">
                <a:solidFill>
                  <a:srgbClr val="FFFF00"/>
                </a:solidFill>
                <a:latin typeface="+mn-ea"/>
              </a:rPr>
              <a:t>Substantial Similarity</a:t>
            </a:r>
          </a:p>
          <a:p>
            <a:pPr algn="ctr">
              <a:lnSpc>
                <a:spcPct val="150000"/>
              </a:lnSpc>
              <a:buFontTx/>
              <a:buNone/>
            </a:pPr>
            <a:r>
              <a:rPr lang="zh-TW" altLang="en-US" sz="2800" b="1" dirty="0">
                <a:latin typeface="+mn-ea"/>
              </a:rPr>
              <a:t>＋</a:t>
            </a:r>
            <a:endParaRPr lang="en-US" altLang="zh-TW" sz="2800" b="1" dirty="0">
              <a:latin typeface="+mn-ea"/>
            </a:endParaRPr>
          </a:p>
          <a:p>
            <a:pPr algn="ctr">
              <a:lnSpc>
                <a:spcPct val="150000"/>
              </a:lnSpc>
              <a:buFontTx/>
              <a:buNone/>
            </a:pPr>
            <a:r>
              <a:rPr lang="en-US" altLang="zh-TW" sz="2800" b="1" dirty="0">
                <a:solidFill>
                  <a:srgbClr val="FFFF00"/>
                </a:solidFill>
                <a:latin typeface="+mn-ea"/>
              </a:rPr>
              <a:t>Access</a:t>
            </a:r>
          </a:p>
        </p:txBody>
      </p:sp>
      <p:sp>
        <p:nvSpPr>
          <p:cNvPr id="2" name="投影片編號版面配置區 1"/>
          <p:cNvSpPr>
            <a:spLocks noGrp="1"/>
          </p:cNvSpPr>
          <p:nvPr>
            <p:ph type="sldNum" sz="quarter" idx="12"/>
          </p:nvPr>
        </p:nvSpPr>
        <p:spPr/>
        <p:txBody>
          <a:bodyPr/>
          <a:lstStyle/>
          <a:p>
            <a:fld id="{D0DEEFD5-0019-4330-94C0-2F55E088CE69}" type="slidenum">
              <a:rPr lang="zh-TW" altLang="en-US" smtClean="0"/>
              <a:pPr/>
              <a:t>19</a:t>
            </a:fld>
            <a:endParaRPr lang="zh-TW" altLang="en-US"/>
          </a:p>
        </p:txBody>
      </p:sp>
      <p:sp>
        <p:nvSpPr>
          <p:cNvPr id="7" name="Rectangle 2"/>
          <p:cNvSpPr txBox="1">
            <a:spLocks noChangeArrowheads="1"/>
          </p:cNvSpPr>
          <p:nvPr/>
        </p:nvSpPr>
        <p:spPr>
          <a:xfrm>
            <a:off x="468313" y="620713"/>
            <a:ext cx="8229600" cy="1152525"/>
          </a:xfrm>
          <a:prstGeom prst="rect">
            <a:avLst/>
          </a:prstGeom>
          <a:noFill/>
        </p:spPr>
        <p:txBody>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r>
              <a:rPr lang="en-US" altLang="zh-TW" sz="4000" cap="none" dirty="0">
                <a:latin typeface="Times New Roman" panose="02020603050405020304" pitchFamily="18" charset="0"/>
                <a:cs typeface="Times New Roman" panose="02020603050405020304" pitchFamily="18" charset="0"/>
              </a:rPr>
              <a:t>Copying?</a:t>
            </a:r>
            <a:endParaRPr lang="zh-TW" altLang="en-US" sz="4000" u="sng"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2974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p:cNvGraphicFramePr>
            <a:graphicFrameLocks/>
          </p:cNvGraphicFramePr>
          <p:nvPr/>
        </p:nvGraphicFramePr>
        <p:xfrm>
          <a:off x="1136650" y="1577975"/>
          <a:ext cx="6799263" cy="4494213"/>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2"/>
          <p:cNvSpPr txBox="1">
            <a:spLocks noChangeArrowheads="1"/>
          </p:cNvSpPr>
          <p:nvPr/>
        </p:nvSpPr>
        <p:spPr>
          <a:xfrm>
            <a:off x="395288" y="549275"/>
            <a:ext cx="8229600" cy="1139825"/>
          </a:xfrm>
          <a:prstGeom prst="rect">
            <a:avLst/>
          </a:prstGeom>
        </p:spPr>
        <p:txBody>
          <a:bodyPr/>
          <a:lstStyle/>
          <a:p>
            <a:pPr algn="ctr" fontAlgn="auto">
              <a:spcBef>
                <a:spcPts val="0"/>
              </a:spcBef>
              <a:spcAft>
                <a:spcPts val="0"/>
              </a:spcAft>
              <a:defRPr/>
            </a:pPr>
            <a:r>
              <a:rPr kumimoji="0" lang="en-US" altLang="zh-TW" sz="4800" b="1" dirty="0">
                <a:latin typeface="+mj-ea"/>
                <a:ea typeface="+mj-ea"/>
                <a:cs typeface="+mj-cs"/>
              </a:rPr>
              <a:t>Intellectual Property Rights</a:t>
            </a:r>
          </a:p>
        </p:txBody>
      </p:sp>
      <p:sp>
        <p:nvSpPr>
          <p:cNvPr id="8" name="Rectangle 3"/>
          <p:cNvSpPr txBox="1">
            <a:spLocks noChangeArrowheads="1"/>
          </p:cNvSpPr>
          <p:nvPr/>
        </p:nvSpPr>
        <p:spPr>
          <a:xfrm>
            <a:off x="611560" y="1916832"/>
            <a:ext cx="2376264" cy="741362"/>
          </a:xfrm>
          <a:prstGeom prst="rect">
            <a:avLst/>
          </a:prstGeom>
        </p:spPr>
        <p:txBody>
          <a:bodyPr/>
          <a:lstStyle/>
          <a:p>
            <a:pPr marL="342900" indent="-342900" fontAlgn="auto">
              <a:spcBef>
                <a:spcPct val="20000"/>
              </a:spcBef>
              <a:spcAft>
                <a:spcPts val="0"/>
              </a:spcAft>
              <a:defRPr/>
            </a:pPr>
            <a:r>
              <a:rPr lang="en-US" altLang="zh-TW" sz="4400" b="1" dirty="0">
                <a:latin typeface="+mn-ea"/>
              </a:rPr>
              <a:t>Copyright</a:t>
            </a:r>
            <a:endParaRPr kumimoji="0" lang="en-US" altLang="zh-TW" sz="4400" b="1" dirty="0">
              <a:latin typeface="+mn-ea"/>
              <a:ea typeface="+mn-ea"/>
            </a:endParaRPr>
          </a:p>
          <a:p>
            <a:pPr marL="342900" indent="-342900" fontAlgn="auto">
              <a:spcBef>
                <a:spcPct val="20000"/>
              </a:spcBef>
              <a:spcAft>
                <a:spcPts val="0"/>
              </a:spcAft>
              <a:defRPr/>
            </a:pPr>
            <a:endParaRPr kumimoji="0" lang="en-US" altLang="zh-TW" sz="3200" b="1" dirty="0">
              <a:latin typeface="標楷體" pitchFamily="65" charset="-120"/>
              <a:ea typeface="標楷體" pitchFamily="65" charset="-120"/>
            </a:endParaRPr>
          </a:p>
          <a:p>
            <a:pPr marL="342900" indent="-342900" fontAlgn="auto">
              <a:spcBef>
                <a:spcPct val="20000"/>
              </a:spcBef>
              <a:spcAft>
                <a:spcPts val="0"/>
              </a:spcAft>
              <a:buFont typeface="Wingdings" pitchFamily="2" charset="2"/>
              <a:buNone/>
              <a:defRPr/>
            </a:pPr>
            <a:endParaRPr kumimoji="0" lang="en-US" altLang="zh-TW" sz="3200" b="1" dirty="0">
              <a:latin typeface="標楷體" pitchFamily="65" charset="-120"/>
              <a:ea typeface="標楷體" pitchFamily="65" charset="-120"/>
            </a:endParaRPr>
          </a:p>
          <a:p>
            <a:pPr marL="342900" indent="-342900" fontAlgn="auto">
              <a:spcBef>
                <a:spcPct val="20000"/>
              </a:spcBef>
              <a:spcAft>
                <a:spcPts val="0"/>
              </a:spcAft>
              <a:buFont typeface="Wingdings" pitchFamily="2" charset="2"/>
              <a:buNone/>
              <a:defRPr/>
            </a:pPr>
            <a:endParaRPr kumimoji="0" lang="zh-TW" altLang="en-US" sz="3200" b="1" dirty="0">
              <a:latin typeface="標楷體" pitchFamily="65" charset="-120"/>
              <a:ea typeface="標楷體" pitchFamily="65" charset="-120"/>
            </a:endParaRPr>
          </a:p>
          <a:p>
            <a:pPr marL="342900" indent="-342900" fontAlgn="auto">
              <a:spcBef>
                <a:spcPct val="20000"/>
              </a:spcBef>
              <a:spcAft>
                <a:spcPts val="0"/>
              </a:spcAft>
              <a:buFont typeface="Wingdings" pitchFamily="2" charset="2"/>
              <a:buNone/>
              <a:defRPr/>
            </a:pPr>
            <a:endParaRPr kumimoji="0" lang="en-US" altLang="zh-TW" sz="3200" b="1" dirty="0">
              <a:latin typeface="標楷體" pitchFamily="65" charset="-120"/>
              <a:ea typeface="標楷體" pitchFamily="65" charset="-120"/>
            </a:endParaRPr>
          </a:p>
        </p:txBody>
      </p:sp>
      <p:sp>
        <p:nvSpPr>
          <p:cNvPr id="10" name="Rectangle 3"/>
          <p:cNvSpPr txBox="1">
            <a:spLocks noChangeArrowheads="1"/>
          </p:cNvSpPr>
          <p:nvPr/>
        </p:nvSpPr>
        <p:spPr>
          <a:xfrm>
            <a:off x="6372225" y="1989138"/>
            <a:ext cx="1944688" cy="741362"/>
          </a:xfrm>
          <a:prstGeom prst="rect">
            <a:avLst/>
          </a:prstGeom>
        </p:spPr>
        <p:txBody>
          <a:bodyPr/>
          <a:lstStyle/>
          <a:p>
            <a:pPr marL="342900" indent="-342900" fontAlgn="auto">
              <a:spcBef>
                <a:spcPct val="20000"/>
              </a:spcBef>
              <a:spcAft>
                <a:spcPts val="0"/>
              </a:spcAft>
              <a:defRPr/>
            </a:pPr>
            <a:r>
              <a:rPr kumimoji="0" lang="en-US" altLang="zh-TW" sz="4400" b="1" dirty="0">
                <a:latin typeface="+mn-ea"/>
                <a:ea typeface="+mn-ea"/>
              </a:rPr>
              <a:t>Patent</a:t>
            </a:r>
          </a:p>
          <a:p>
            <a:pPr marL="342900" indent="-342900" fontAlgn="auto">
              <a:spcBef>
                <a:spcPct val="20000"/>
              </a:spcBef>
              <a:spcAft>
                <a:spcPts val="0"/>
              </a:spcAft>
              <a:defRPr/>
            </a:pPr>
            <a:endParaRPr kumimoji="0" lang="en-US" altLang="zh-TW" sz="3200" b="1" dirty="0">
              <a:latin typeface="標楷體" pitchFamily="65" charset="-120"/>
              <a:ea typeface="標楷體" pitchFamily="65" charset="-120"/>
            </a:endParaRPr>
          </a:p>
          <a:p>
            <a:pPr marL="342900" indent="-342900" fontAlgn="auto">
              <a:spcBef>
                <a:spcPct val="20000"/>
              </a:spcBef>
              <a:spcAft>
                <a:spcPts val="0"/>
              </a:spcAft>
              <a:buFont typeface="Wingdings" pitchFamily="2" charset="2"/>
              <a:buNone/>
              <a:defRPr/>
            </a:pPr>
            <a:endParaRPr kumimoji="0" lang="en-US" altLang="zh-TW" sz="3200" b="1" dirty="0">
              <a:latin typeface="標楷體" pitchFamily="65" charset="-120"/>
              <a:ea typeface="標楷體" pitchFamily="65" charset="-120"/>
            </a:endParaRPr>
          </a:p>
          <a:p>
            <a:pPr marL="342900" indent="-342900" fontAlgn="auto">
              <a:spcBef>
                <a:spcPct val="20000"/>
              </a:spcBef>
              <a:spcAft>
                <a:spcPts val="0"/>
              </a:spcAft>
              <a:buFont typeface="Wingdings" pitchFamily="2" charset="2"/>
              <a:buNone/>
              <a:defRPr/>
            </a:pPr>
            <a:endParaRPr kumimoji="0" lang="zh-TW" altLang="en-US" sz="3200" b="1" dirty="0">
              <a:latin typeface="標楷體" pitchFamily="65" charset="-120"/>
              <a:ea typeface="標楷體" pitchFamily="65" charset="-120"/>
            </a:endParaRPr>
          </a:p>
          <a:p>
            <a:pPr marL="342900" indent="-342900" fontAlgn="auto">
              <a:spcBef>
                <a:spcPct val="20000"/>
              </a:spcBef>
              <a:spcAft>
                <a:spcPts val="0"/>
              </a:spcAft>
              <a:buFont typeface="Wingdings" pitchFamily="2" charset="2"/>
              <a:buNone/>
              <a:defRPr/>
            </a:pPr>
            <a:endParaRPr kumimoji="0" lang="en-US" altLang="zh-TW" sz="3200" b="1" dirty="0">
              <a:latin typeface="標楷體" pitchFamily="65" charset="-120"/>
              <a:ea typeface="標楷體" pitchFamily="65" charset="-120"/>
            </a:endParaRPr>
          </a:p>
        </p:txBody>
      </p:sp>
      <p:sp>
        <p:nvSpPr>
          <p:cNvPr id="11" name="Rectangle 3"/>
          <p:cNvSpPr txBox="1">
            <a:spLocks noChangeArrowheads="1"/>
          </p:cNvSpPr>
          <p:nvPr/>
        </p:nvSpPr>
        <p:spPr>
          <a:xfrm>
            <a:off x="754063" y="5138738"/>
            <a:ext cx="2519759" cy="741362"/>
          </a:xfrm>
          <a:prstGeom prst="rect">
            <a:avLst/>
          </a:prstGeom>
        </p:spPr>
        <p:txBody>
          <a:bodyPr/>
          <a:lstStyle/>
          <a:p>
            <a:pPr marL="342900" indent="-342900" fontAlgn="auto">
              <a:spcBef>
                <a:spcPct val="20000"/>
              </a:spcBef>
              <a:spcAft>
                <a:spcPts val="0"/>
              </a:spcAft>
              <a:defRPr/>
            </a:pPr>
            <a:r>
              <a:rPr kumimoji="0" lang="en-US" altLang="zh-TW" sz="4400" b="1" dirty="0">
                <a:latin typeface="+mn-ea"/>
                <a:ea typeface="+mn-ea"/>
              </a:rPr>
              <a:t>Trademark</a:t>
            </a:r>
          </a:p>
          <a:p>
            <a:pPr marL="342900" indent="-342900" fontAlgn="auto">
              <a:spcBef>
                <a:spcPct val="20000"/>
              </a:spcBef>
              <a:spcAft>
                <a:spcPts val="0"/>
              </a:spcAft>
              <a:defRPr/>
            </a:pPr>
            <a:endParaRPr kumimoji="0" lang="en-US" altLang="zh-TW" sz="3200" b="1" dirty="0">
              <a:latin typeface="標楷體" pitchFamily="65" charset="-120"/>
              <a:ea typeface="標楷體" pitchFamily="65" charset="-120"/>
            </a:endParaRPr>
          </a:p>
          <a:p>
            <a:pPr marL="342900" indent="-342900" fontAlgn="auto">
              <a:spcBef>
                <a:spcPct val="20000"/>
              </a:spcBef>
              <a:spcAft>
                <a:spcPts val="0"/>
              </a:spcAft>
              <a:buFont typeface="Wingdings" pitchFamily="2" charset="2"/>
              <a:buNone/>
              <a:defRPr/>
            </a:pPr>
            <a:endParaRPr kumimoji="0" lang="en-US" altLang="zh-TW" sz="3200" b="1" dirty="0">
              <a:latin typeface="標楷體" pitchFamily="65" charset="-120"/>
              <a:ea typeface="標楷體" pitchFamily="65" charset="-120"/>
            </a:endParaRPr>
          </a:p>
          <a:p>
            <a:pPr marL="342900" indent="-342900" fontAlgn="auto">
              <a:spcBef>
                <a:spcPct val="20000"/>
              </a:spcBef>
              <a:spcAft>
                <a:spcPts val="0"/>
              </a:spcAft>
              <a:buFont typeface="Wingdings" pitchFamily="2" charset="2"/>
              <a:buNone/>
              <a:defRPr/>
            </a:pPr>
            <a:endParaRPr kumimoji="0" lang="zh-TW" altLang="en-US" sz="3200" b="1" dirty="0">
              <a:latin typeface="標楷體" pitchFamily="65" charset="-120"/>
              <a:ea typeface="標楷體" pitchFamily="65" charset="-120"/>
            </a:endParaRPr>
          </a:p>
          <a:p>
            <a:pPr marL="342900" indent="-342900" fontAlgn="auto">
              <a:spcBef>
                <a:spcPct val="20000"/>
              </a:spcBef>
              <a:spcAft>
                <a:spcPts val="0"/>
              </a:spcAft>
              <a:buFont typeface="Wingdings" pitchFamily="2" charset="2"/>
              <a:buNone/>
              <a:defRPr/>
            </a:pPr>
            <a:endParaRPr kumimoji="0" lang="en-US" altLang="zh-TW" sz="3200" b="1" dirty="0">
              <a:latin typeface="標楷體" pitchFamily="65" charset="-120"/>
              <a:ea typeface="標楷體" pitchFamily="65" charset="-120"/>
            </a:endParaRPr>
          </a:p>
        </p:txBody>
      </p:sp>
      <p:sp>
        <p:nvSpPr>
          <p:cNvPr id="12" name="Rectangle 3"/>
          <p:cNvSpPr txBox="1">
            <a:spLocks noChangeArrowheads="1"/>
          </p:cNvSpPr>
          <p:nvPr/>
        </p:nvSpPr>
        <p:spPr>
          <a:xfrm>
            <a:off x="5940152" y="5138738"/>
            <a:ext cx="2949897" cy="741362"/>
          </a:xfrm>
          <a:prstGeom prst="rect">
            <a:avLst/>
          </a:prstGeom>
        </p:spPr>
        <p:txBody>
          <a:bodyPr/>
          <a:lstStyle/>
          <a:p>
            <a:pPr marL="342900" indent="-342900" fontAlgn="auto">
              <a:spcBef>
                <a:spcPct val="20000"/>
              </a:spcBef>
              <a:spcAft>
                <a:spcPts val="0"/>
              </a:spcAft>
              <a:defRPr/>
            </a:pPr>
            <a:r>
              <a:rPr kumimoji="0" lang="en-US" altLang="zh-TW" sz="4000" b="1" dirty="0">
                <a:latin typeface="+mn-ea"/>
                <a:ea typeface="+mn-ea"/>
              </a:rPr>
              <a:t>Trade Secret</a:t>
            </a:r>
          </a:p>
          <a:p>
            <a:pPr marL="342900" indent="-342900" fontAlgn="auto">
              <a:spcBef>
                <a:spcPct val="20000"/>
              </a:spcBef>
              <a:spcAft>
                <a:spcPts val="0"/>
              </a:spcAft>
              <a:buFont typeface="Wingdings" pitchFamily="2" charset="2"/>
              <a:buNone/>
              <a:defRPr/>
            </a:pPr>
            <a:endParaRPr kumimoji="0" lang="en-US" altLang="zh-TW" sz="3200" b="1" dirty="0">
              <a:latin typeface="標楷體" pitchFamily="65" charset="-120"/>
              <a:ea typeface="標楷體" pitchFamily="65" charset="-120"/>
            </a:endParaRPr>
          </a:p>
          <a:p>
            <a:pPr marL="342900" indent="-342900" fontAlgn="auto">
              <a:spcBef>
                <a:spcPct val="20000"/>
              </a:spcBef>
              <a:spcAft>
                <a:spcPts val="0"/>
              </a:spcAft>
              <a:buFont typeface="Wingdings" pitchFamily="2" charset="2"/>
              <a:buNone/>
              <a:defRPr/>
            </a:pPr>
            <a:endParaRPr kumimoji="0" lang="zh-TW" altLang="en-US" sz="3200" b="1" dirty="0">
              <a:latin typeface="標楷體" pitchFamily="65" charset="-120"/>
              <a:ea typeface="標楷體" pitchFamily="65" charset="-120"/>
            </a:endParaRPr>
          </a:p>
          <a:p>
            <a:pPr marL="342900" indent="-342900" fontAlgn="auto">
              <a:spcBef>
                <a:spcPct val="20000"/>
              </a:spcBef>
              <a:spcAft>
                <a:spcPts val="0"/>
              </a:spcAft>
              <a:buFont typeface="Wingdings" pitchFamily="2" charset="2"/>
              <a:buNone/>
              <a:defRPr/>
            </a:pPr>
            <a:endParaRPr kumimoji="0" lang="en-US" altLang="zh-TW" sz="3200" b="1" dirty="0">
              <a:latin typeface="標楷體" pitchFamily="65" charset="-120"/>
              <a:ea typeface="標楷體" pitchFamily="65" charset="-120"/>
            </a:endParaRPr>
          </a:p>
        </p:txBody>
      </p:sp>
    </p:spTree>
    <p:extLst>
      <p:ext uri="{BB962C8B-B14F-4D97-AF65-F5344CB8AC3E}">
        <p14:creationId xmlns:p14="http://schemas.microsoft.com/office/powerpoint/2010/main" val="18392504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4)">
                                      <p:cBhvr>
                                        <p:cTn id="7" dur="2000"/>
                                        <p:tgtEl>
                                          <p:spTgt spid="9"/>
                                        </p:tgtEl>
                                      </p:cBhvr>
                                    </p:animEffect>
                                  </p:childTnLst>
                                </p:cTn>
                              </p:par>
                            </p:childTnLst>
                          </p:cTn>
                        </p:par>
                        <p:par>
                          <p:cTn id="8" fill="hold" nodeType="afterGroup">
                            <p:stCondLst>
                              <p:cond delay="2000"/>
                            </p:stCondLst>
                            <p:childTnLst>
                              <p:par>
                                <p:cTn id="9" presetID="51"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93" decel="100000"/>
                                        <p:tgtEl>
                                          <p:spTgt spid="8"/>
                                        </p:tgtEl>
                                      </p:cBhvr>
                                    </p:animEffect>
                                    <p:animScale>
                                      <p:cBhvr>
                                        <p:cTn id="12" dur="193" decel="100000"/>
                                        <p:tgtEl>
                                          <p:spTgt spid="8"/>
                                        </p:tgtEl>
                                      </p:cBhvr>
                                      <p:from x="10000" y="10000"/>
                                      <p:to x="200000" y="450000"/>
                                    </p:animScale>
                                    <p:animScale>
                                      <p:cBhvr>
                                        <p:cTn id="13" dur="308" accel="100000" fill="hold">
                                          <p:stCondLst>
                                            <p:cond delay="193"/>
                                          </p:stCondLst>
                                        </p:cTn>
                                        <p:tgtEl>
                                          <p:spTgt spid="8"/>
                                        </p:tgtEl>
                                      </p:cBhvr>
                                      <p:from x="200000" y="450000"/>
                                      <p:to x="100000" y="100000"/>
                                    </p:animScale>
                                    <p:set>
                                      <p:cBhvr>
                                        <p:cTn id="14" dur="193" fill="hold"/>
                                        <p:tgtEl>
                                          <p:spTgt spid="8"/>
                                        </p:tgtEl>
                                        <p:attrNameLst>
                                          <p:attrName>ppt_x</p:attrName>
                                        </p:attrNameLst>
                                      </p:cBhvr>
                                      <p:to>
                                        <p:strVal val="(0.5)"/>
                                      </p:to>
                                    </p:set>
                                    <p:anim from="(0.5)" to="(#ppt_x)" calcmode="lin" valueType="num">
                                      <p:cBhvr>
                                        <p:cTn id="15" dur="308" accel="100000" fill="hold">
                                          <p:stCondLst>
                                            <p:cond delay="193"/>
                                          </p:stCondLst>
                                        </p:cTn>
                                        <p:tgtEl>
                                          <p:spTgt spid="8"/>
                                        </p:tgtEl>
                                        <p:attrNameLst>
                                          <p:attrName>ppt_x</p:attrName>
                                        </p:attrNameLst>
                                      </p:cBhvr>
                                    </p:anim>
                                    <p:set>
                                      <p:cBhvr>
                                        <p:cTn id="16" dur="193" fill="hold"/>
                                        <p:tgtEl>
                                          <p:spTgt spid="8"/>
                                        </p:tgtEl>
                                        <p:attrNameLst>
                                          <p:attrName>ppt_y</p:attrName>
                                        </p:attrNameLst>
                                      </p:cBhvr>
                                      <p:to>
                                        <p:strVal val="(#ppt_y+0.4)"/>
                                      </p:to>
                                    </p:set>
                                    <p:anim from="(#ppt_y+0.4)" to="(#ppt_y)" calcmode="lin" valueType="num">
                                      <p:cBhvr>
                                        <p:cTn id="17" dur="308" accel="100000" fill="hold">
                                          <p:stCondLst>
                                            <p:cond delay="193"/>
                                          </p:stCondLst>
                                        </p:cTn>
                                        <p:tgtEl>
                                          <p:spTgt spid="8"/>
                                        </p:tgtEl>
                                        <p:attrNameLst>
                                          <p:attrName>ppt_y</p:attrName>
                                        </p:attrNameLst>
                                      </p:cBhvr>
                                    </p:anim>
                                  </p:childTnLst>
                                </p:cTn>
                              </p:par>
                            </p:childTnLst>
                          </p:cTn>
                        </p:par>
                        <p:par>
                          <p:cTn id="18" fill="hold" nodeType="afterGroup">
                            <p:stCondLst>
                              <p:cond delay="2500"/>
                            </p:stCondLst>
                            <p:childTnLst>
                              <p:par>
                                <p:cTn id="19" presetID="51"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93" decel="100000"/>
                                        <p:tgtEl>
                                          <p:spTgt spid="11"/>
                                        </p:tgtEl>
                                      </p:cBhvr>
                                    </p:animEffect>
                                    <p:animScale>
                                      <p:cBhvr>
                                        <p:cTn id="22" dur="193" decel="100000"/>
                                        <p:tgtEl>
                                          <p:spTgt spid="11"/>
                                        </p:tgtEl>
                                      </p:cBhvr>
                                      <p:from x="10000" y="10000"/>
                                      <p:to x="200000" y="450000"/>
                                    </p:animScale>
                                    <p:animScale>
                                      <p:cBhvr>
                                        <p:cTn id="23" dur="308" accel="100000" fill="hold">
                                          <p:stCondLst>
                                            <p:cond delay="193"/>
                                          </p:stCondLst>
                                        </p:cTn>
                                        <p:tgtEl>
                                          <p:spTgt spid="11"/>
                                        </p:tgtEl>
                                      </p:cBhvr>
                                      <p:from x="200000" y="450000"/>
                                      <p:to x="100000" y="100000"/>
                                    </p:animScale>
                                    <p:set>
                                      <p:cBhvr>
                                        <p:cTn id="24" dur="193" fill="hold"/>
                                        <p:tgtEl>
                                          <p:spTgt spid="11"/>
                                        </p:tgtEl>
                                        <p:attrNameLst>
                                          <p:attrName>ppt_x</p:attrName>
                                        </p:attrNameLst>
                                      </p:cBhvr>
                                      <p:to>
                                        <p:strVal val="(0.5)"/>
                                      </p:to>
                                    </p:set>
                                    <p:anim from="(0.5)" to="(#ppt_x)" calcmode="lin" valueType="num">
                                      <p:cBhvr>
                                        <p:cTn id="25" dur="308" accel="100000" fill="hold">
                                          <p:stCondLst>
                                            <p:cond delay="193"/>
                                          </p:stCondLst>
                                        </p:cTn>
                                        <p:tgtEl>
                                          <p:spTgt spid="11"/>
                                        </p:tgtEl>
                                        <p:attrNameLst>
                                          <p:attrName>ppt_x</p:attrName>
                                        </p:attrNameLst>
                                      </p:cBhvr>
                                    </p:anim>
                                    <p:set>
                                      <p:cBhvr>
                                        <p:cTn id="26" dur="193" fill="hold"/>
                                        <p:tgtEl>
                                          <p:spTgt spid="11"/>
                                        </p:tgtEl>
                                        <p:attrNameLst>
                                          <p:attrName>ppt_y</p:attrName>
                                        </p:attrNameLst>
                                      </p:cBhvr>
                                      <p:to>
                                        <p:strVal val="(#ppt_y+0.4)"/>
                                      </p:to>
                                    </p:set>
                                    <p:anim from="(#ppt_y+0.4)" to="(#ppt_y)" calcmode="lin" valueType="num">
                                      <p:cBhvr>
                                        <p:cTn id="27" dur="308" accel="100000" fill="hold">
                                          <p:stCondLst>
                                            <p:cond delay="193"/>
                                          </p:stCondLst>
                                        </p:cTn>
                                        <p:tgtEl>
                                          <p:spTgt spid="11"/>
                                        </p:tgtEl>
                                        <p:attrNameLst>
                                          <p:attrName>ppt_y</p:attrName>
                                        </p:attrNameLst>
                                      </p:cBhvr>
                                    </p:anim>
                                  </p:childTnLst>
                                </p:cTn>
                              </p:par>
                            </p:childTnLst>
                          </p:cTn>
                        </p:par>
                        <p:par>
                          <p:cTn id="28" fill="hold" nodeType="afterGroup">
                            <p:stCondLst>
                              <p:cond delay="3000"/>
                            </p:stCondLst>
                            <p:childTnLst>
                              <p:par>
                                <p:cTn id="29" presetID="51"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93" decel="100000"/>
                                        <p:tgtEl>
                                          <p:spTgt spid="12"/>
                                        </p:tgtEl>
                                      </p:cBhvr>
                                    </p:animEffect>
                                    <p:animScale>
                                      <p:cBhvr>
                                        <p:cTn id="32" dur="193" decel="100000"/>
                                        <p:tgtEl>
                                          <p:spTgt spid="12"/>
                                        </p:tgtEl>
                                      </p:cBhvr>
                                      <p:from x="10000" y="10000"/>
                                      <p:to x="200000" y="450000"/>
                                    </p:animScale>
                                    <p:animScale>
                                      <p:cBhvr>
                                        <p:cTn id="33" dur="308" accel="100000" fill="hold">
                                          <p:stCondLst>
                                            <p:cond delay="193"/>
                                          </p:stCondLst>
                                        </p:cTn>
                                        <p:tgtEl>
                                          <p:spTgt spid="12"/>
                                        </p:tgtEl>
                                      </p:cBhvr>
                                      <p:from x="200000" y="450000"/>
                                      <p:to x="100000" y="100000"/>
                                    </p:animScale>
                                    <p:set>
                                      <p:cBhvr>
                                        <p:cTn id="34" dur="193" fill="hold"/>
                                        <p:tgtEl>
                                          <p:spTgt spid="12"/>
                                        </p:tgtEl>
                                        <p:attrNameLst>
                                          <p:attrName>ppt_x</p:attrName>
                                        </p:attrNameLst>
                                      </p:cBhvr>
                                      <p:to>
                                        <p:strVal val="(0.5)"/>
                                      </p:to>
                                    </p:set>
                                    <p:anim from="(0.5)" to="(#ppt_x)" calcmode="lin" valueType="num">
                                      <p:cBhvr>
                                        <p:cTn id="35" dur="308" accel="100000" fill="hold">
                                          <p:stCondLst>
                                            <p:cond delay="193"/>
                                          </p:stCondLst>
                                        </p:cTn>
                                        <p:tgtEl>
                                          <p:spTgt spid="12"/>
                                        </p:tgtEl>
                                        <p:attrNameLst>
                                          <p:attrName>ppt_x</p:attrName>
                                        </p:attrNameLst>
                                      </p:cBhvr>
                                    </p:anim>
                                    <p:set>
                                      <p:cBhvr>
                                        <p:cTn id="36" dur="193" fill="hold"/>
                                        <p:tgtEl>
                                          <p:spTgt spid="12"/>
                                        </p:tgtEl>
                                        <p:attrNameLst>
                                          <p:attrName>ppt_y</p:attrName>
                                        </p:attrNameLst>
                                      </p:cBhvr>
                                      <p:to>
                                        <p:strVal val="(#ppt_y+0.4)"/>
                                      </p:to>
                                    </p:set>
                                    <p:anim from="(#ppt_y+0.4)" to="(#ppt_y)" calcmode="lin" valueType="num">
                                      <p:cBhvr>
                                        <p:cTn id="37" dur="308" accel="100000" fill="hold">
                                          <p:stCondLst>
                                            <p:cond delay="193"/>
                                          </p:stCondLst>
                                        </p:cTn>
                                        <p:tgtEl>
                                          <p:spTgt spid="12"/>
                                        </p:tgtEl>
                                        <p:attrNameLst>
                                          <p:attrName>ppt_y</p:attrName>
                                        </p:attrNameLst>
                                      </p:cBhvr>
                                    </p:anim>
                                  </p:childTnLst>
                                </p:cTn>
                              </p:par>
                            </p:childTnLst>
                          </p:cTn>
                        </p:par>
                        <p:par>
                          <p:cTn id="38" fill="hold" nodeType="afterGroup">
                            <p:stCondLst>
                              <p:cond delay="3500"/>
                            </p:stCondLst>
                            <p:childTnLst>
                              <p:par>
                                <p:cTn id="39" presetID="51" presetClass="entr" presetSubtype="0"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93" decel="100000"/>
                                        <p:tgtEl>
                                          <p:spTgt spid="10"/>
                                        </p:tgtEl>
                                      </p:cBhvr>
                                    </p:animEffect>
                                    <p:animScale>
                                      <p:cBhvr>
                                        <p:cTn id="42" dur="193" decel="100000"/>
                                        <p:tgtEl>
                                          <p:spTgt spid="10"/>
                                        </p:tgtEl>
                                      </p:cBhvr>
                                      <p:from x="10000" y="10000"/>
                                      <p:to x="200000" y="450000"/>
                                    </p:animScale>
                                    <p:animScale>
                                      <p:cBhvr>
                                        <p:cTn id="43" dur="308" accel="100000" fill="hold">
                                          <p:stCondLst>
                                            <p:cond delay="193"/>
                                          </p:stCondLst>
                                        </p:cTn>
                                        <p:tgtEl>
                                          <p:spTgt spid="10"/>
                                        </p:tgtEl>
                                      </p:cBhvr>
                                      <p:from x="200000" y="450000"/>
                                      <p:to x="100000" y="100000"/>
                                    </p:animScale>
                                    <p:set>
                                      <p:cBhvr>
                                        <p:cTn id="44" dur="193" fill="hold"/>
                                        <p:tgtEl>
                                          <p:spTgt spid="10"/>
                                        </p:tgtEl>
                                        <p:attrNameLst>
                                          <p:attrName>ppt_x</p:attrName>
                                        </p:attrNameLst>
                                      </p:cBhvr>
                                      <p:to>
                                        <p:strVal val="(0.5)"/>
                                      </p:to>
                                    </p:set>
                                    <p:anim from="(0.5)" to="(#ppt_x)" calcmode="lin" valueType="num">
                                      <p:cBhvr>
                                        <p:cTn id="45" dur="308" accel="100000" fill="hold">
                                          <p:stCondLst>
                                            <p:cond delay="193"/>
                                          </p:stCondLst>
                                        </p:cTn>
                                        <p:tgtEl>
                                          <p:spTgt spid="10"/>
                                        </p:tgtEl>
                                        <p:attrNameLst>
                                          <p:attrName>ppt_x</p:attrName>
                                        </p:attrNameLst>
                                      </p:cBhvr>
                                    </p:anim>
                                    <p:set>
                                      <p:cBhvr>
                                        <p:cTn id="46" dur="193" fill="hold"/>
                                        <p:tgtEl>
                                          <p:spTgt spid="10"/>
                                        </p:tgtEl>
                                        <p:attrNameLst>
                                          <p:attrName>ppt_y</p:attrName>
                                        </p:attrNameLst>
                                      </p:cBhvr>
                                      <p:to>
                                        <p:strVal val="(#ppt_y+0.4)"/>
                                      </p:to>
                                    </p:set>
                                    <p:anim from="(#ppt_y+0.4)" to="(#ppt_y)" calcmode="lin" valueType="num">
                                      <p:cBhvr>
                                        <p:cTn id="47" dur="308" accel="100000" fill="hold">
                                          <p:stCondLst>
                                            <p:cond delay="193"/>
                                          </p:stCondLst>
                                        </p:cTn>
                                        <p:tgtEl>
                                          <p:spTgt spid="10"/>
                                        </p:tgtEl>
                                        <p:attrNameLst>
                                          <p:attrName>ppt_y</p:attrName>
                                        </p:attrNameLst>
                                      </p:cBhvr>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mph" presetSubtype="2" fill="hold" grpId="1" nodeType="clickEffect">
                                  <p:stCondLst>
                                    <p:cond delay="0"/>
                                  </p:stCondLst>
                                  <p:childTnLst>
                                    <p:animClr clrSpc="rgb" dir="cw">
                                      <p:cBhvr override="childStyle">
                                        <p:cTn id="51" dur="500" fill="hold"/>
                                        <p:tgtEl>
                                          <p:spTgt spid="11"/>
                                        </p:tgtEl>
                                        <p:attrNameLst>
                                          <p:attrName>style.color</p:attrName>
                                        </p:attrNameLst>
                                      </p:cBhvr>
                                      <p:to>
                                        <a:srgbClr val="969696"/>
                                      </p:to>
                                    </p:animClr>
                                  </p:childTnLst>
                                </p:cTn>
                              </p:par>
                              <p:par>
                                <p:cTn id="52" presetID="3" presetClass="emph" presetSubtype="2" fill="hold" grpId="1" nodeType="withEffect">
                                  <p:stCondLst>
                                    <p:cond delay="0"/>
                                  </p:stCondLst>
                                  <p:childTnLst>
                                    <p:animClr clrSpc="rgb" dir="cw">
                                      <p:cBhvr override="childStyle">
                                        <p:cTn id="53" dur="500" fill="hold"/>
                                        <p:tgtEl>
                                          <p:spTgt spid="12"/>
                                        </p:tgtEl>
                                        <p:attrNameLst>
                                          <p:attrName>style.color</p:attrName>
                                        </p:attrNameLst>
                                      </p:cBhvr>
                                      <p:to>
                                        <a:srgbClr val="969696"/>
                                      </p:to>
                                    </p:animClr>
                                  </p:childTnLst>
                                </p:cTn>
                              </p:par>
                              <p:par>
                                <p:cTn id="54" presetID="3" presetClass="emph" presetSubtype="2" fill="hold" grpId="1" nodeType="withEffect">
                                  <p:stCondLst>
                                    <p:cond delay="0"/>
                                  </p:stCondLst>
                                  <p:childTnLst>
                                    <p:animClr clrSpc="rgb" dir="cw">
                                      <p:cBhvr override="childStyle">
                                        <p:cTn id="55" dur="500" fill="hold"/>
                                        <p:tgtEl>
                                          <p:spTgt spid="10"/>
                                        </p:tgtEl>
                                        <p:attrNameLst>
                                          <p:attrName>style.color</p:attrName>
                                        </p:attrNameLst>
                                      </p:cBhvr>
                                      <p:to>
                                        <a:srgbClr val="8C8D89"/>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8" grpId="0"/>
      <p:bldP spid="10" grpId="0"/>
      <p:bldP spid="10" grpId="1"/>
      <p:bldP spid="11" grpId="0"/>
      <p:bldP spid="11" grpId="1"/>
      <p:bldP spid="12" grpId="0"/>
      <p:bldP spid="12"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775104" y="1268760"/>
            <a:ext cx="7757336" cy="4647426"/>
          </a:xfrm>
          <a:prstGeom prst="rect">
            <a:avLst/>
          </a:prstGeom>
          <a:noFill/>
        </p:spPr>
        <p:txBody>
          <a:bodyPr wrap="square" rtlCol="0">
            <a:spAutoFit/>
          </a:bodyPr>
          <a:lstStyle/>
          <a:p>
            <a:r>
              <a:rPr lang="en-US" altLang="zh-TW" sz="2800" dirty="0">
                <a:latin typeface="Times New Roman" panose="02020603050405020304" pitchFamily="18" charset="0"/>
                <a:cs typeface="Times New Roman" panose="02020603050405020304" pitchFamily="18" charset="0"/>
              </a:rPr>
              <a:t>IP Court (appeal) </a:t>
            </a:r>
          </a:p>
          <a:p>
            <a:endParaRPr lang="en-US" altLang="zh-TW" sz="2800" dirty="0" smtClean="0">
              <a:latin typeface="Times New Roman" panose="02020603050405020304" pitchFamily="18" charset="0"/>
              <a:cs typeface="Times New Roman" panose="02020603050405020304" pitchFamily="18" charset="0"/>
            </a:endParaRPr>
          </a:p>
          <a:p>
            <a:r>
              <a:rPr lang="en-US" altLang="zh-TW" sz="2400" dirty="0" smtClean="0">
                <a:latin typeface="Times New Roman" panose="02020603050405020304" pitchFamily="18" charset="0"/>
                <a:cs typeface="Times New Roman" panose="02020603050405020304" pitchFamily="18" charset="0"/>
              </a:rPr>
              <a:t>【Rule】</a:t>
            </a:r>
            <a:endParaRPr lang="en-US" altLang="zh-TW" sz="2400" dirty="0">
              <a:latin typeface="Times New Roman" panose="02020603050405020304" pitchFamily="18" charset="0"/>
              <a:cs typeface="Times New Roman" panose="02020603050405020304" pitchFamily="18" charset="0"/>
            </a:endParaRPr>
          </a:p>
          <a:p>
            <a:r>
              <a:rPr lang="en-US" altLang="zh-TW" sz="2400" dirty="0">
                <a:latin typeface="Times New Roman" panose="02020603050405020304" pitchFamily="18" charset="0"/>
                <a:cs typeface="Times New Roman" panose="02020603050405020304" pitchFamily="18" charset="0"/>
              </a:rPr>
              <a:t>Substantial Similarity:</a:t>
            </a:r>
            <a:br>
              <a:rPr lang="en-US" altLang="zh-TW" sz="2400" dirty="0">
                <a:latin typeface="Times New Roman" panose="02020603050405020304" pitchFamily="18" charset="0"/>
                <a:cs typeface="Times New Roman" panose="02020603050405020304" pitchFamily="18" charset="0"/>
              </a:rPr>
            </a:br>
            <a:r>
              <a:rPr lang="en-US" altLang="zh-TW" sz="2400" dirty="0">
                <a:latin typeface="Times New Roman" panose="02020603050405020304" pitchFamily="18" charset="0"/>
                <a:cs typeface="Times New Roman" panose="02020603050405020304" pitchFamily="18" charset="0"/>
              </a:rPr>
              <a:t>high </a:t>
            </a:r>
            <a:r>
              <a:rPr lang="en-US" altLang="zh-TW" sz="2400" dirty="0" smtClean="0">
                <a:latin typeface="Times New Roman" panose="02020603050405020304" pitchFamily="18" charset="0"/>
                <a:cs typeface="Times New Roman" panose="02020603050405020304" pitchFamily="18" charset="0"/>
              </a:rPr>
              <a:t>degree of SS</a:t>
            </a:r>
            <a:endParaRPr lang="en-US" altLang="zh-TW" sz="2400" dirty="0">
              <a:latin typeface="Times New Roman" panose="02020603050405020304" pitchFamily="18" charset="0"/>
              <a:cs typeface="Times New Roman" panose="02020603050405020304" pitchFamily="18" charset="0"/>
            </a:endParaRPr>
          </a:p>
          <a:p>
            <a:endParaRPr lang="en-US" altLang="zh-TW" sz="2400" dirty="0">
              <a:latin typeface="Times New Roman" panose="02020603050405020304" pitchFamily="18" charset="0"/>
              <a:cs typeface="Times New Roman" panose="02020603050405020304" pitchFamily="18" charset="0"/>
            </a:endParaRPr>
          </a:p>
          <a:p>
            <a:r>
              <a:rPr lang="en-US" altLang="zh-TW" sz="2400" dirty="0">
                <a:latin typeface="Times New Roman" panose="02020603050405020304" pitchFamily="18" charset="0"/>
                <a:cs typeface="Times New Roman" panose="02020603050405020304" pitchFamily="18" charset="0"/>
              </a:rPr>
              <a:t>Access</a:t>
            </a:r>
            <a:r>
              <a:rPr lang="en-US" altLang="zh-TW" sz="2400" dirty="0" smtClean="0">
                <a:latin typeface="Times New Roman" panose="02020603050405020304" pitchFamily="18" charset="0"/>
                <a:cs typeface="Times New Roman" panose="02020603050405020304" pitchFamily="18" charset="0"/>
              </a:rPr>
              <a:t>: high possibility of access</a:t>
            </a:r>
            <a:endParaRPr lang="en-US" altLang="zh-TW" sz="2400" dirty="0">
              <a:latin typeface="Times New Roman" panose="02020603050405020304" pitchFamily="18" charset="0"/>
              <a:cs typeface="Times New Roman" panose="02020603050405020304" pitchFamily="18" charset="0"/>
            </a:endParaRPr>
          </a:p>
          <a:p>
            <a:pPr marL="514350" indent="-514350">
              <a:buAutoNum type="arabicPeriod"/>
            </a:pPr>
            <a:r>
              <a:rPr lang="en-US" altLang="zh-TW" sz="2400" dirty="0">
                <a:latin typeface="Times New Roman" panose="02020603050405020304" pitchFamily="18" charset="0"/>
                <a:cs typeface="Times New Roman" panose="02020603050405020304" pitchFamily="18" charset="0"/>
              </a:rPr>
              <a:t>Both P &amp; D were alumna of the same school.</a:t>
            </a:r>
          </a:p>
          <a:p>
            <a:pPr marL="514350" indent="-514350">
              <a:buAutoNum type="arabicPeriod"/>
            </a:pPr>
            <a:r>
              <a:rPr lang="en-US" altLang="zh-TW" sz="2400" dirty="0">
                <a:latin typeface="Times New Roman" panose="02020603050405020304" pitchFamily="18" charset="0"/>
                <a:cs typeface="Times New Roman" panose="02020603050405020304" pitchFamily="18" charset="0"/>
              </a:rPr>
              <a:t>P’s work </a:t>
            </a:r>
            <a:r>
              <a:rPr lang="en-US" altLang="zh-TW" sz="2400" dirty="0" smtClean="0">
                <a:latin typeface="Times New Roman" panose="02020603050405020304" pitchFamily="18" charset="0"/>
                <a:cs typeface="Times New Roman" panose="02020603050405020304" pitchFamily="18" charset="0"/>
              </a:rPr>
              <a:t>was</a:t>
            </a:r>
            <a:r>
              <a:rPr lang="zh-TW" altLang="en-US" sz="2400" dirty="0" smtClean="0">
                <a:latin typeface="Times New Roman" panose="02020603050405020304" pitchFamily="18" charset="0"/>
                <a:cs typeface="Times New Roman" panose="02020603050405020304" pitchFamily="18" charset="0"/>
              </a:rPr>
              <a:t> </a:t>
            </a:r>
            <a:r>
              <a:rPr lang="en-US" altLang="zh-TW" sz="2400" dirty="0" smtClean="0">
                <a:latin typeface="Times New Roman" panose="02020603050405020304" pitchFamily="18" charset="0"/>
                <a:cs typeface="Times New Roman" panose="02020603050405020304" pitchFamily="18" charset="0"/>
              </a:rPr>
              <a:t>displayed in 2 exhibitions &amp; on a website.</a:t>
            </a:r>
            <a:br>
              <a:rPr lang="en-US" altLang="zh-TW" sz="2400" dirty="0" smtClean="0">
                <a:latin typeface="Times New Roman" panose="02020603050405020304" pitchFamily="18" charset="0"/>
                <a:cs typeface="Times New Roman" panose="02020603050405020304" pitchFamily="18" charset="0"/>
              </a:rPr>
            </a:br>
            <a:endParaRPr lang="en-US" altLang="zh-TW" sz="2400" dirty="0" smtClean="0">
              <a:latin typeface="Times New Roman" panose="02020603050405020304" pitchFamily="18" charset="0"/>
              <a:cs typeface="Times New Roman" panose="02020603050405020304" pitchFamily="18" charset="0"/>
            </a:endParaRPr>
          </a:p>
          <a:p>
            <a:r>
              <a:rPr lang="en-US" altLang="zh-TW" sz="2400" dirty="0" smtClean="0">
                <a:latin typeface="Times New Roman" panose="02020603050405020304" pitchFamily="18" charset="0"/>
                <a:cs typeface="Times New Roman" panose="02020603050405020304" pitchFamily="18" charset="0"/>
              </a:rPr>
              <a:t>【Outcome】</a:t>
            </a:r>
            <a:br>
              <a:rPr lang="en-US" altLang="zh-TW" sz="2400" dirty="0" smtClean="0">
                <a:latin typeface="Times New Roman" panose="02020603050405020304" pitchFamily="18" charset="0"/>
                <a:cs typeface="Times New Roman" panose="02020603050405020304" pitchFamily="18" charset="0"/>
              </a:rPr>
            </a:br>
            <a:r>
              <a:rPr lang="en-US" altLang="zh-TW" sz="2400" dirty="0" smtClean="0">
                <a:latin typeface="Times New Roman" panose="02020603050405020304" pitchFamily="18" charset="0"/>
                <a:cs typeface="Times New Roman" panose="02020603050405020304" pitchFamily="18" charset="0"/>
              </a:rPr>
              <a:t>P prevailed &gt;&gt; </a:t>
            </a:r>
            <a:r>
              <a:rPr lang="en-US" altLang="zh-TW" sz="2400" dirty="0" smtClean="0">
                <a:solidFill>
                  <a:srgbClr val="FFFF00"/>
                </a:solidFill>
                <a:latin typeface="Times New Roman" panose="02020603050405020304" pitchFamily="18" charset="0"/>
                <a:cs typeface="Times New Roman" panose="02020603050405020304" pitchFamily="18" charset="0"/>
              </a:rPr>
              <a:t>D infringed P’s copyright</a:t>
            </a:r>
            <a:r>
              <a:rPr lang="en-US" altLang="zh-TW"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p:txBody>
      </p:sp>
      <p:pic>
        <p:nvPicPr>
          <p:cNvPr id="2052" name="Picture 4" descr="http://pic.pimg.tw/takeshi0312/4be84c8ab12e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7593" y="1605777"/>
            <a:ext cx="2951559" cy="2010750"/>
          </a:xfrm>
          <a:prstGeom prst="rect">
            <a:avLst/>
          </a:prstGeom>
          <a:noFill/>
          <a:extLst>
            <a:ext uri="{909E8E84-426E-40DD-AFC4-6F175D3DCCD1}">
              <a14:hiddenFill xmlns:a14="http://schemas.microsoft.com/office/drawing/2010/main">
                <a:solidFill>
                  <a:srgbClr val="FFFFFF"/>
                </a:solidFill>
              </a14:hiddenFill>
            </a:ext>
          </a:extLst>
        </p:spPr>
      </p:pic>
      <p:sp>
        <p:nvSpPr>
          <p:cNvPr id="2" name="投影片編號版面配置區 1"/>
          <p:cNvSpPr>
            <a:spLocks noGrp="1"/>
          </p:cNvSpPr>
          <p:nvPr>
            <p:ph type="sldNum" sz="quarter" idx="12"/>
          </p:nvPr>
        </p:nvSpPr>
        <p:spPr/>
        <p:txBody>
          <a:bodyPr/>
          <a:lstStyle/>
          <a:p>
            <a:fld id="{BE40361E-B501-47DB-B458-C91663080A8A}" type="slidenum">
              <a:rPr lang="zh-TW" altLang="en-US" smtClean="0"/>
              <a:pPr/>
              <a:t>20</a:t>
            </a:fld>
            <a:endParaRPr lang="zh-TW" altLang="en-US"/>
          </a:p>
        </p:txBody>
      </p:sp>
      <p:sp>
        <p:nvSpPr>
          <p:cNvPr id="8" name="Rectangle 2"/>
          <p:cNvSpPr txBox="1">
            <a:spLocks noChangeArrowheads="1"/>
          </p:cNvSpPr>
          <p:nvPr/>
        </p:nvSpPr>
        <p:spPr>
          <a:xfrm>
            <a:off x="468313" y="620713"/>
            <a:ext cx="8229600" cy="1152525"/>
          </a:xfrm>
          <a:prstGeom prst="rect">
            <a:avLst/>
          </a:prstGeom>
          <a:noFill/>
        </p:spPr>
        <p:txBody>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r>
              <a:rPr lang="en-US" altLang="zh-TW" sz="4000" cap="none" dirty="0">
                <a:latin typeface="Times New Roman" panose="02020603050405020304" pitchFamily="18" charset="0"/>
                <a:cs typeface="Times New Roman" panose="02020603050405020304" pitchFamily="18" charset="0"/>
              </a:rPr>
              <a:t>Copying?</a:t>
            </a:r>
            <a:endParaRPr lang="zh-TW" altLang="en-US" sz="4000" u="sng"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7651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539552" y="2934072"/>
            <a:ext cx="8229600" cy="1143000"/>
          </a:xfrm>
        </p:spPr>
        <p:txBody>
          <a:bodyPr>
            <a:normAutofit fontScale="90000"/>
          </a:bodyPr>
          <a:lstStyle/>
          <a:p>
            <a:r>
              <a:rPr lang="en-US" altLang="zh-TW" sz="4400" dirty="0" smtClean="0"/>
              <a:t>Legitimate ways to use copyrighted materials</a:t>
            </a:r>
            <a:endParaRPr lang="zh-TW" altLang="en-US" sz="4400" dirty="0"/>
          </a:p>
        </p:txBody>
      </p:sp>
      <p:sp>
        <p:nvSpPr>
          <p:cNvPr id="2" name="投影片編號版面配置區 1"/>
          <p:cNvSpPr>
            <a:spLocks noGrp="1"/>
          </p:cNvSpPr>
          <p:nvPr>
            <p:ph type="sldNum" sz="quarter" idx="12"/>
          </p:nvPr>
        </p:nvSpPr>
        <p:spPr/>
        <p:txBody>
          <a:bodyPr/>
          <a:lstStyle/>
          <a:p>
            <a:fld id="{A2DF4FBC-94B8-4F8D-B2A3-A6C66DBBD447}" type="slidenum">
              <a:rPr lang="zh-TW" altLang="en-US" smtClean="0"/>
              <a:pPr/>
              <a:t>21</a:t>
            </a:fld>
            <a:endParaRPr lang="zh-TW" altLang="en-US"/>
          </a:p>
        </p:txBody>
      </p:sp>
    </p:spTree>
    <p:extLst>
      <p:ext uri="{BB962C8B-B14F-4D97-AF65-F5344CB8AC3E}">
        <p14:creationId xmlns:p14="http://schemas.microsoft.com/office/powerpoint/2010/main" val="3136644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68313" y="620713"/>
            <a:ext cx="8229600" cy="1152525"/>
          </a:xfrm>
          <a:noFill/>
        </p:spPr>
        <p:txBody>
          <a:bodyPr/>
          <a:lstStyle/>
          <a:p>
            <a:r>
              <a:rPr lang="en-US" altLang="zh-TW" sz="4000" cap="none" dirty="0" smtClean="0">
                <a:latin typeface="Times New Roman" panose="02020603050405020304" pitchFamily="18" charset="0"/>
                <a:cs typeface="Times New Roman" panose="02020603050405020304" pitchFamily="18" charset="0"/>
              </a:rPr>
              <a:t>Legitimate Ways to Use</a:t>
            </a:r>
            <a:endParaRPr lang="zh-TW" altLang="en-US" sz="4000" b="1" u="sng" cap="none" dirty="0">
              <a:latin typeface="Times New Roman" panose="02020603050405020304" pitchFamily="18" charset="0"/>
              <a:cs typeface="Times New Roman" panose="02020603050405020304" pitchFamily="18" charset="0"/>
            </a:endParaRPr>
          </a:p>
        </p:txBody>
      </p:sp>
      <p:sp>
        <p:nvSpPr>
          <p:cNvPr id="4" name="Rectangle 3"/>
          <p:cNvSpPr txBox="1">
            <a:spLocks noChangeArrowheads="1"/>
          </p:cNvSpPr>
          <p:nvPr/>
        </p:nvSpPr>
        <p:spPr bwMode="auto">
          <a:xfrm>
            <a:off x="2123803" y="3458344"/>
            <a:ext cx="4896469"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a:spcBef>
                <a:spcPct val="20000"/>
              </a:spcBef>
              <a:buFont typeface="Wingdings" panose="05000000000000000000" pitchFamily="2" charset="2"/>
              <a:buNone/>
            </a:pPr>
            <a:r>
              <a:rPr kumimoji="0" lang="en-US" altLang="zh-TW" sz="4000" b="1" dirty="0" smtClean="0">
                <a:latin typeface="新細明體" panose="02020500000000000000" pitchFamily="18" charset="-120"/>
              </a:rPr>
              <a:t>Public Domain</a:t>
            </a:r>
            <a:endParaRPr kumimoji="0" lang="zh-TW" altLang="en-US" sz="4000" dirty="0">
              <a:latin typeface="新細明體" panose="02020500000000000000" pitchFamily="18" charset="-120"/>
            </a:endParaRPr>
          </a:p>
        </p:txBody>
      </p:sp>
      <p:sp>
        <p:nvSpPr>
          <p:cNvPr id="5" name="Rectangle 3"/>
          <p:cNvSpPr txBox="1">
            <a:spLocks noChangeArrowheads="1"/>
          </p:cNvSpPr>
          <p:nvPr/>
        </p:nvSpPr>
        <p:spPr bwMode="auto">
          <a:xfrm>
            <a:off x="2123803" y="2060848"/>
            <a:ext cx="5400525"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a:spcBef>
                <a:spcPct val="20000"/>
              </a:spcBef>
              <a:buFont typeface="Wingdings" panose="05000000000000000000" pitchFamily="2" charset="2"/>
              <a:buNone/>
            </a:pPr>
            <a:r>
              <a:rPr lang="en-US" altLang="zh-TW" sz="4000" b="1" dirty="0" smtClean="0">
                <a:latin typeface="新細明體" panose="02020500000000000000" pitchFamily="18" charset="-120"/>
              </a:rPr>
              <a:t>Licensing</a:t>
            </a:r>
            <a:endParaRPr kumimoji="0" lang="zh-TW" altLang="en-US" sz="4000" dirty="0">
              <a:latin typeface="新細明體" panose="02020500000000000000" pitchFamily="18" charset="-120"/>
            </a:endParaRPr>
          </a:p>
        </p:txBody>
      </p:sp>
      <p:sp>
        <p:nvSpPr>
          <p:cNvPr id="6" name="Left Brace 8"/>
          <p:cNvSpPr/>
          <p:nvPr/>
        </p:nvSpPr>
        <p:spPr>
          <a:xfrm>
            <a:off x="1331640" y="2419622"/>
            <a:ext cx="503238" cy="2953593"/>
          </a:xfrm>
          <a:prstGeom prst="lef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kumimoji="0" lang="zh-TW" altLang="en-US"/>
          </a:p>
        </p:txBody>
      </p:sp>
      <p:sp>
        <p:nvSpPr>
          <p:cNvPr id="3" name="投影片編號版面配置區 2"/>
          <p:cNvSpPr>
            <a:spLocks noGrp="1"/>
          </p:cNvSpPr>
          <p:nvPr>
            <p:ph type="sldNum" sz="quarter" idx="12"/>
          </p:nvPr>
        </p:nvSpPr>
        <p:spPr/>
        <p:txBody>
          <a:bodyPr/>
          <a:lstStyle/>
          <a:p>
            <a:fld id="{D0DEEFD5-0019-4330-94C0-2F55E088CE69}" type="slidenum">
              <a:rPr lang="zh-TW" altLang="en-US" smtClean="0"/>
              <a:pPr/>
              <a:t>22</a:t>
            </a:fld>
            <a:endParaRPr lang="zh-TW" altLang="en-US"/>
          </a:p>
        </p:txBody>
      </p:sp>
      <p:sp>
        <p:nvSpPr>
          <p:cNvPr id="12" name="Rectangle 3"/>
          <p:cNvSpPr txBox="1">
            <a:spLocks noChangeArrowheads="1"/>
          </p:cNvSpPr>
          <p:nvPr/>
        </p:nvSpPr>
        <p:spPr bwMode="auto">
          <a:xfrm>
            <a:off x="2123802" y="4984402"/>
            <a:ext cx="4176390"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a:spcBef>
                <a:spcPct val="20000"/>
              </a:spcBef>
              <a:buFont typeface="Wingdings" panose="05000000000000000000" pitchFamily="2" charset="2"/>
              <a:buNone/>
            </a:pPr>
            <a:r>
              <a:rPr lang="en-US" altLang="zh-TW" sz="4000" b="1" dirty="0" smtClean="0">
                <a:latin typeface="新細明體" panose="02020500000000000000" pitchFamily="18" charset="-120"/>
              </a:rPr>
              <a:t>Fair Use</a:t>
            </a:r>
            <a:endParaRPr kumimoji="0" lang="zh-TW" altLang="en-US" sz="4000" dirty="0">
              <a:latin typeface="新細明體" panose="02020500000000000000" pitchFamily="18" charset="-120"/>
            </a:endParaRPr>
          </a:p>
        </p:txBody>
      </p:sp>
    </p:spTree>
    <p:extLst>
      <p:ext uri="{BB962C8B-B14F-4D97-AF65-F5344CB8AC3E}">
        <p14:creationId xmlns:p14="http://schemas.microsoft.com/office/powerpoint/2010/main" val="4090046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539552" y="2934072"/>
            <a:ext cx="8229600" cy="1143000"/>
          </a:xfrm>
        </p:spPr>
        <p:txBody>
          <a:bodyPr>
            <a:normAutofit/>
          </a:bodyPr>
          <a:lstStyle/>
          <a:p>
            <a:r>
              <a:rPr lang="en-US" altLang="zh-TW" sz="4400" dirty="0" smtClean="0"/>
              <a:t>Licensing</a:t>
            </a:r>
            <a:endParaRPr lang="zh-TW" altLang="en-US" sz="4400" dirty="0"/>
          </a:p>
        </p:txBody>
      </p:sp>
      <p:sp>
        <p:nvSpPr>
          <p:cNvPr id="2" name="投影片編號版面配置區 1"/>
          <p:cNvSpPr>
            <a:spLocks noGrp="1"/>
          </p:cNvSpPr>
          <p:nvPr>
            <p:ph type="sldNum" sz="quarter" idx="12"/>
          </p:nvPr>
        </p:nvSpPr>
        <p:spPr/>
        <p:txBody>
          <a:bodyPr/>
          <a:lstStyle/>
          <a:p>
            <a:fld id="{A2DF4FBC-94B8-4F8D-B2A3-A6C66DBBD447}" type="slidenum">
              <a:rPr lang="zh-TW" altLang="en-US" smtClean="0"/>
              <a:pPr/>
              <a:t>23</a:t>
            </a:fld>
            <a:endParaRPr lang="zh-TW" altLang="en-US"/>
          </a:p>
        </p:txBody>
      </p:sp>
    </p:spTree>
    <p:extLst>
      <p:ext uri="{BB962C8B-B14F-4D97-AF65-F5344CB8AC3E}">
        <p14:creationId xmlns:p14="http://schemas.microsoft.com/office/powerpoint/2010/main" val="2014872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矩形 4"/>
          <p:cNvSpPr>
            <a:spLocks noChangeArrowheads="1"/>
          </p:cNvSpPr>
          <p:nvPr/>
        </p:nvSpPr>
        <p:spPr bwMode="auto">
          <a:xfrm>
            <a:off x="1750145" y="1772816"/>
            <a:ext cx="584621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r>
              <a:rPr lang="en-US" altLang="zh-TW" sz="4800" b="1" u="sng" dirty="0">
                <a:solidFill>
                  <a:srgbClr val="FFFF00"/>
                </a:solidFill>
                <a:latin typeface="Times New Roman" panose="02020603050405020304" pitchFamily="18" charset="0"/>
                <a:ea typeface="SimSun" panose="02010600030101010101" pitchFamily="2" charset="-122"/>
                <a:cs typeface="Times New Roman" panose="02020603050405020304" pitchFamily="18" charset="0"/>
                <a:sym typeface="微軟正黑體" panose="020B0604030504040204" pitchFamily="34" charset="-120"/>
              </a:rPr>
              <a:t>Q</a:t>
            </a:r>
            <a:r>
              <a:rPr lang="en-US" altLang="zh-TW" sz="4800" b="1" u="sng" dirty="0" smtClean="0">
                <a:solidFill>
                  <a:srgbClr val="FFFF00"/>
                </a:solidFill>
                <a:latin typeface="Times New Roman" panose="02020603050405020304" pitchFamily="18" charset="0"/>
                <a:ea typeface="SimSun" panose="02010600030101010101" pitchFamily="2" charset="-122"/>
                <a:cs typeface="Times New Roman" panose="02020603050405020304" pitchFamily="18" charset="0"/>
                <a:sym typeface="微軟正黑體" panose="020B0604030504040204" pitchFamily="34" charset="-120"/>
              </a:rPr>
              <a:t>. What’s Licensing?</a:t>
            </a:r>
            <a:endParaRPr kumimoji="0" lang="zh-CN" altLang="en-US" sz="4800" b="1" u="sng" dirty="0">
              <a:solidFill>
                <a:srgbClr val="FFFF00"/>
              </a:solidFill>
              <a:latin typeface="Times New Roman" panose="02020603050405020304" pitchFamily="18" charset="0"/>
              <a:ea typeface="SimSun" panose="02010600030101010101" pitchFamily="2" charset="-122"/>
              <a:cs typeface="Times New Roman" panose="02020603050405020304" pitchFamily="18" charset="0"/>
            </a:endParaRPr>
          </a:p>
        </p:txBody>
      </p:sp>
      <p:sp>
        <p:nvSpPr>
          <p:cNvPr id="6" name="Rectangle 2"/>
          <p:cNvSpPr txBox="1">
            <a:spLocks noChangeArrowheads="1"/>
          </p:cNvSpPr>
          <p:nvPr/>
        </p:nvSpPr>
        <p:spPr>
          <a:xfrm>
            <a:off x="468313" y="620713"/>
            <a:ext cx="8229600" cy="1152525"/>
          </a:xfrm>
          <a:prstGeom prst="rect">
            <a:avLst/>
          </a:prstGeom>
          <a:noFill/>
        </p:spPr>
        <p:txBody>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r>
              <a:rPr lang="en-US" altLang="zh-TW" sz="4000" cap="none" dirty="0" smtClean="0">
                <a:latin typeface="Times New Roman" panose="02020603050405020304" pitchFamily="18" charset="0"/>
                <a:cs typeface="Times New Roman" panose="02020603050405020304" pitchFamily="18" charset="0"/>
              </a:rPr>
              <a:t>Types &amp; Ways to License</a:t>
            </a:r>
            <a:endParaRPr lang="zh-TW" altLang="en-US" sz="4000" u="sng" cap="none" dirty="0">
              <a:latin typeface="Times New Roman" panose="02020603050405020304" pitchFamily="18" charset="0"/>
              <a:cs typeface="Times New Roman" panose="02020603050405020304" pitchFamily="18" charset="0"/>
            </a:endParaRPr>
          </a:p>
        </p:txBody>
      </p:sp>
      <p:sp>
        <p:nvSpPr>
          <p:cNvPr id="2" name="投影片編號版面配置區 1"/>
          <p:cNvSpPr>
            <a:spLocks noGrp="1"/>
          </p:cNvSpPr>
          <p:nvPr>
            <p:ph type="sldNum" sz="quarter" idx="12"/>
          </p:nvPr>
        </p:nvSpPr>
        <p:spPr/>
        <p:txBody>
          <a:bodyPr/>
          <a:lstStyle/>
          <a:p>
            <a:fld id="{BE40361E-B501-47DB-B458-C91663080A8A}" type="slidenum">
              <a:rPr lang="zh-TW" altLang="en-US" smtClean="0"/>
              <a:pPr/>
              <a:t>24</a:t>
            </a:fld>
            <a:endParaRPr lang="zh-TW" altLang="en-US"/>
          </a:p>
        </p:txBody>
      </p:sp>
      <p:sp>
        <p:nvSpPr>
          <p:cNvPr id="5" name="矩形 4">
            <a:extLst>
              <a:ext uri="{FF2B5EF4-FFF2-40B4-BE49-F238E27FC236}">
                <a16:creationId xmlns:a16="http://schemas.microsoft.com/office/drawing/2014/main" id="{C6736560-9D99-49F5-BE83-F66460DF20C0}"/>
              </a:ext>
            </a:extLst>
          </p:cNvPr>
          <p:cNvSpPr>
            <a:spLocks noChangeArrowheads="1"/>
          </p:cNvSpPr>
          <p:nvPr/>
        </p:nvSpPr>
        <p:spPr bwMode="auto">
          <a:xfrm>
            <a:off x="1351934" y="2723119"/>
            <a:ext cx="6642638"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r>
              <a:rPr lang="en-US" altLang="zh-TW" sz="3600" b="1" dirty="0" smtClean="0">
                <a:solidFill>
                  <a:schemeClr val="accent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sym typeface="微軟正黑體" panose="020B0604030504040204" pitchFamily="34" charset="-120"/>
              </a:rPr>
              <a:t>An </a:t>
            </a:r>
            <a:r>
              <a:rPr lang="en-US" altLang="zh-TW" sz="3600" b="1" dirty="0">
                <a:solidFill>
                  <a:schemeClr val="accent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sym typeface="微軟正黑體" panose="020B0604030504040204" pitchFamily="34" charset="-120"/>
              </a:rPr>
              <a:t>agreement through which a licensee leases the rights to a legally protected piece of intellectual property from a licensor</a:t>
            </a:r>
            <a:endParaRPr kumimoji="0" lang="zh-CN" altLang="en-US" sz="3600" b="1" dirty="0">
              <a:solidFill>
                <a:schemeClr val="accent2">
                  <a:lumMod val="60000"/>
                  <a:lumOff val="40000"/>
                </a:schemeClr>
              </a:solidFill>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22388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468313" y="620713"/>
            <a:ext cx="8229600" cy="1152525"/>
          </a:xfrm>
          <a:prstGeom prst="rect">
            <a:avLst/>
          </a:prstGeom>
          <a:noFill/>
        </p:spPr>
        <p:txBody>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r>
              <a:rPr lang="en-US" altLang="zh-TW" sz="4000" cap="none" dirty="0" smtClean="0">
                <a:latin typeface="Times New Roman" panose="02020603050405020304" pitchFamily="18" charset="0"/>
                <a:cs typeface="Times New Roman" panose="02020603050405020304" pitchFamily="18" charset="0"/>
              </a:rPr>
              <a:t>Types &amp; Ways to License</a:t>
            </a:r>
            <a:endParaRPr lang="zh-TW" altLang="en-US" sz="4000" u="sng" cap="none" dirty="0">
              <a:latin typeface="Times New Roman" panose="02020603050405020304" pitchFamily="18" charset="0"/>
              <a:cs typeface="Times New Roman" panose="02020603050405020304" pitchFamily="18" charset="0"/>
            </a:endParaRPr>
          </a:p>
        </p:txBody>
      </p:sp>
      <p:sp>
        <p:nvSpPr>
          <p:cNvPr id="2" name="投影片編號版面配置區 1"/>
          <p:cNvSpPr>
            <a:spLocks noGrp="1"/>
          </p:cNvSpPr>
          <p:nvPr>
            <p:ph type="sldNum" sz="quarter" idx="12"/>
          </p:nvPr>
        </p:nvSpPr>
        <p:spPr/>
        <p:txBody>
          <a:bodyPr/>
          <a:lstStyle/>
          <a:p>
            <a:fld id="{BE40361E-B501-47DB-B458-C91663080A8A}" type="slidenum">
              <a:rPr lang="zh-TW" altLang="en-US" smtClean="0"/>
              <a:pPr/>
              <a:t>25</a:t>
            </a:fld>
            <a:endParaRPr lang="zh-TW" altLang="en-US"/>
          </a:p>
        </p:txBody>
      </p:sp>
      <p:pic>
        <p:nvPicPr>
          <p:cNvPr id="1026" name="Picture 2" descr="File:OK-negativ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0357" y="2204864"/>
            <a:ext cx="3583285" cy="2866628"/>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12" descr="Open Access at the Smithsonia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38" name="Picture 14" descr="Symbols that indicate CC0 and public domain. Source: Merkley 20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5105" y="5205801"/>
            <a:ext cx="668537" cy="313071"/>
          </a:xfrm>
          <a:prstGeom prst="rect">
            <a:avLst/>
          </a:prstGeom>
          <a:solidFill>
            <a:schemeClr val="tx1"/>
          </a:solidFill>
        </p:spPr>
      </p:pic>
    </p:spTree>
    <p:extLst>
      <p:ext uri="{BB962C8B-B14F-4D97-AF65-F5344CB8AC3E}">
        <p14:creationId xmlns:p14="http://schemas.microsoft.com/office/powerpoint/2010/main" val="17433616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矩形 4"/>
          <p:cNvSpPr>
            <a:spLocks noChangeArrowheads="1"/>
          </p:cNvSpPr>
          <p:nvPr/>
        </p:nvSpPr>
        <p:spPr bwMode="auto">
          <a:xfrm>
            <a:off x="1280717" y="1358006"/>
            <a:ext cx="376256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r>
              <a:rPr kumimoji="0" lang="en-US" altLang="zh-TW" sz="3600" dirty="0" smtClean="0">
                <a:latin typeface="Times New Roman" panose="02020603050405020304" pitchFamily="18" charset="0"/>
                <a:ea typeface="微軟正黑體" panose="020B0604030504040204" pitchFamily="34" charset="-120"/>
                <a:cs typeface="Times New Roman" panose="02020603050405020304" pitchFamily="18" charset="0"/>
                <a:sym typeface="Gill Sans MT" panose="020B0502020104020203" pitchFamily="34" charset="0"/>
              </a:rPr>
              <a:t>Creative Commons</a:t>
            </a:r>
            <a:endParaRPr kumimoji="0" lang="en-US" altLang="zh-TW"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2" name="投影片編號版面配置區 1"/>
          <p:cNvSpPr>
            <a:spLocks noGrp="1"/>
          </p:cNvSpPr>
          <p:nvPr>
            <p:ph type="sldNum" sz="quarter" idx="12"/>
          </p:nvPr>
        </p:nvSpPr>
        <p:spPr/>
        <p:txBody>
          <a:bodyPr/>
          <a:lstStyle/>
          <a:p>
            <a:fld id="{BE40361E-B501-47DB-B458-C91663080A8A}" type="slidenum">
              <a:rPr lang="zh-TW" altLang="en-US" smtClean="0"/>
              <a:pPr/>
              <a:t>26</a:t>
            </a:fld>
            <a:endParaRPr lang="zh-TW" altLang="en-US" dirty="0"/>
          </a:p>
        </p:txBody>
      </p:sp>
      <p:pic>
        <p:nvPicPr>
          <p:cNvPr id="2050" name="Picture 2" descr="CC licens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25218" y="2004337"/>
            <a:ext cx="6515790" cy="416961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a:xfrm>
            <a:off x="468313" y="620713"/>
            <a:ext cx="8229600" cy="1152525"/>
          </a:xfrm>
          <a:prstGeom prst="rect">
            <a:avLst/>
          </a:prstGeom>
          <a:noFill/>
        </p:spPr>
        <p:txBody>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r>
              <a:rPr lang="en-US" altLang="zh-TW" sz="4000" cap="none" dirty="0" smtClean="0">
                <a:latin typeface="Times New Roman" panose="02020603050405020304" pitchFamily="18" charset="0"/>
                <a:cs typeface="Times New Roman" panose="02020603050405020304" pitchFamily="18" charset="0"/>
              </a:rPr>
              <a:t>Types &amp; Ways to License</a:t>
            </a:r>
            <a:endParaRPr lang="zh-TW" altLang="en-US" sz="4000" u="sng"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3689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矩形 5"/>
          <p:cNvSpPr>
            <a:spLocks noChangeArrowheads="1"/>
          </p:cNvSpPr>
          <p:nvPr/>
        </p:nvSpPr>
        <p:spPr bwMode="auto">
          <a:xfrm>
            <a:off x="446087" y="1149707"/>
            <a:ext cx="8374385"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a:spcBef>
                <a:spcPct val="20000"/>
              </a:spcBef>
              <a:buClr>
                <a:schemeClr val="tx1"/>
              </a:buClr>
              <a:buSzPct val="70000"/>
            </a:pPr>
            <a:r>
              <a:rPr lang="en-US" altLang="zh-TW" sz="3600" b="1" dirty="0" smtClean="0"/>
              <a:t>Orphan Works</a:t>
            </a:r>
            <a:r>
              <a:rPr lang="en-US" altLang="zh-TW" sz="3600" b="1" dirty="0"/>
              <a:t/>
            </a:r>
            <a:br>
              <a:rPr lang="en-US" altLang="zh-TW" sz="3600" b="1" dirty="0"/>
            </a:br>
            <a:r>
              <a:rPr lang="en-US" altLang="zh-TW" sz="2400" dirty="0"/>
              <a:t>Development of the Cultural and Creative Industries </a:t>
            </a:r>
            <a:r>
              <a:rPr lang="en-US" altLang="zh-TW" sz="2400" dirty="0" smtClean="0"/>
              <a:t>Act Art. 24 Sec. 1: </a:t>
            </a:r>
            <a:r>
              <a:rPr lang="en-US" altLang="zh-TW" sz="2400" dirty="0"/>
              <a:t/>
            </a:r>
            <a:br>
              <a:rPr lang="en-US" altLang="zh-TW" sz="2400" dirty="0"/>
            </a:br>
            <a:r>
              <a:rPr lang="en-US" altLang="zh-TW" sz="2400" dirty="0" smtClean="0"/>
              <a:t>“If </a:t>
            </a:r>
            <a:r>
              <a:rPr lang="en-US" altLang="zh-TW" sz="2400" dirty="0"/>
              <a:t>a copyright user uses its best effort but </a:t>
            </a:r>
            <a:r>
              <a:rPr lang="en-US" altLang="zh-TW" sz="2400" dirty="0">
                <a:solidFill>
                  <a:srgbClr val="FFFF00"/>
                </a:solidFill>
              </a:rPr>
              <a:t>fails to obtain a valid authorization</a:t>
            </a:r>
            <a:r>
              <a:rPr lang="en-US" altLang="zh-TW" sz="2400" dirty="0"/>
              <a:t> from the copyright owner due to </a:t>
            </a:r>
            <a:r>
              <a:rPr lang="en-US" altLang="zh-TW" sz="2400" dirty="0">
                <a:solidFill>
                  <a:srgbClr val="FFFF00"/>
                </a:solidFill>
              </a:rPr>
              <a:t>either the identity or the location of the copyright owner being unknown</a:t>
            </a:r>
            <a:r>
              <a:rPr lang="en-US" altLang="zh-TW" sz="2400" dirty="0"/>
              <a:t>, the user shall clarify the reason for its failure to obtain such valid authorization to the copyright competent authority. After the completion of an investigation conducted by the copyright competent authority and if as a result of the investigation the user has </a:t>
            </a:r>
            <a:r>
              <a:rPr lang="en-US" altLang="zh-TW" sz="2400" dirty="0">
                <a:solidFill>
                  <a:srgbClr val="FFFF00"/>
                </a:solidFill>
              </a:rPr>
              <a:t>obtained the permission</a:t>
            </a:r>
            <a:r>
              <a:rPr lang="en-US" altLang="zh-TW" sz="2400" dirty="0"/>
              <a:t> and authorization from the copyright competent authority, the user </a:t>
            </a:r>
            <a:r>
              <a:rPr lang="en-US" altLang="zh-TW" sz="2400" dirty="0">
                <a:solidFill>
                  <a:srgbClr val="FFFF00"/>
                </a:solidFill>
              </a:rPr>
              <a:t>may utilize the work</a:t>
            </a:r>
            <a:r>
              <a:rPr lang="en-US" altLang="zh-TW" sz="2400" dirty="0"/>
              <a:t> within the permitted scope if it has </a:t>
            </a:r>
            <a:r>
              <a:rPr lang="en-US" altLang="zh-TW" sz="2400" dirty="0">
                <a:solidFill>
                  <a:srgbClr val="FFFF00"/>
                </a:solidFill>
              </a:rPr>
              <a:t>withdrawn the amount</a:t>
            </a:r>
            <a:r>
              <a:rPr lang="en-US" altLang="zh-TW" sz="2400" dirty="0"/>
              <a:t> needed for usage </a:t>
            </a:r>
            <a:r>
              <a:rPr lang="en-US" altLang="zh-TW" sz="2400" dirty="0">
                <a:solidFill>
                  <a:srgbClr val="FFFF00"/>
                </a:solidFill>
              </a:rPr>
              <a:t>remuneration</a:t>
            </a:r>
            <a:r>
              <a:rPr lang="en-US" altLang="zh-TW" sz="2400" dirty="0"/>
              <a:t>.</a:t>
            </a:r>
            <a:endParaRPr kumimoji="0" lang="zh-CN" altLang="en-US" sz="2400"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2" name="投影片編號版面配置區 1"/>
          <p:cNvSpPr>
            <a:spLocks noGrp="1"/>
          </p:cNvSpPr>
          <p:nvPr>
            <p:ph type="sldNum" sz="quarter" idx="12"/>
          </p:nvPr>
        </p:nvSpPr>
        <p:spPr/>
        <p:txBody>
          <a:bodyPr/>
          <a:lstStyle/>
          <a:p>
            <a:fld id="{BE40361E-B501-47DB-B458-C91663080A8A}" type="slidenum">
              <a:rPr lang="zh-TW" altLang="en-US" smtClean="0"/>
              <a:pPr/>
              <a:t>27</a:t>
            </a:fld>
            <a:endParaRPr lang="zh-TW" altLang="en-US"/>
          </a:p>
        </p:txBody>
      </p:sp>
      <p:sp>
        <p:nvSpPr>
          <p:cNvPr id="7" name="Rectangle 2"/>
          <p:cNvSpPr txBox="1">
            <a:spLocks noChangeArrowheads="1"/>
          </p:cNvSpPr>
          <p:nvPr/>
        </p:nvSpPr>
        <p:spPr>
          <a:xfrm>
            <a:off x="468313" y="476672"/>
            <a:ext cx="8229600" cy="1152525"/>
          </a:xfrm>
          <a:prstGeom prst="rect">
            <a:avLst/>
          </a:prstGeom>
          <a:noFill/>
        </p:spPr>
        <p:txBody>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r>
              <a:rPr lang="en-US" altLang="zh-TW" sz="4000" cap="none" dirty="0" smtClean="0">
                <a:latin typeface="Times New Roman" panose="02020603050405020304" pitchFamily="18" charset="0"/>
                <a:cs typeface="Times New Roman" panose="02020603050405020304" pitchFamily="18" charset="0"/>
              </a:rPr>
              <a:t>Types &amp; Ways to License</a:t>
            </a:r>
            <a:endParaRPr lang="zh-TW" altLang="en-US" sz="4000" u="sng"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35708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539552" y="2934072"/>
            <a:ext cx="8229600" cy="1143000"/>
          </a:xfrm>
        </p:spPr>
        <p:txBody>
          <a:bodyPr>
            <a:normAutofit/>
          </a:bodyPr>
          <a:lstStyle/>
          <a:p>
            <a:r>
              <a:rPr lang="en-US" altLang="zh-TW" sz="4400" dirty="0" smtClean="0"/>
              <a:t>Public domain</a:t>
            </a:r>
            <a:endParaRPr lang="zh-TW" altLang="en-US" sz="4400" dirty="0"/>
          </a:p>
        </p:txBody>
      </p:sp>
      <p:sp>
        <p:nvSpPr>
          <p:cNvPr id="2" name="投影片編號版面配置區 1"/>
          <p:cNvSpPr>
            <a:spLocks noGrp="1"/>
          </p:cNvSpPr>
          <p:nvPr>
            <p:ph type="sldNum" sz="quarter" idx="12"/>
          </p:nvPr>
        </p:nvSpPr>
        <p:spPr/>
        <p:txBody>
          <a:bodyPr/>
          <a:lstStyle/>
          <a:p>
            <a:fld id="{A2DF4FBC-94B8-4F8D-B2A3-A6C66DBBD447}" type="slidenum">
              <a:rPr lang="zh-TW" altLang="en-US" smtClean="0"/>
              <a:pPr/>
              <a:t>28</a:t>
            </a:fld>
            <a:endParaRPr lang="zh-TW" altLang="en-US"/>
          </a:p>
        </p:txBody>
      </p:sp>
    </p:spTree>
    <p:extLst>
      <p:ext uri="{BB962C8B-B14F-4D97-AF65-F5344CB8AC3E}">
        <p14:creationId xmlns:p14="http://schemas.microsoft.com/office/powerpoint/2010/main" val="36375832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Text Box 4"/>
          <p:cNvSpPr txBox="1">
            <a:spLocks noChangeArrowheads="1"/>
          </p:cNvSpPr>
          <p:nvPr/>
        </p:nvSpPr>
        <p:spPr bwMode="auto">
          <a:xfrm>
            <a:off x="1449541" y="1773238"/>
            <a:ext cx="489585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ctr" eaLnBrk="1" hangingPunct="1">
              <a:spcBef>
                <a:spcPct val="50000"/>
              </a:spcBef>
              <a:buClrTx/>
              <a:buSzTx/>
              <a:buFontTx/>
              <a:buNone/>
            </a:pPr>
            <a:r>
              <a:rPr lang="en-US" altLang="zh-TW" sz="4400" b="1" dirty="0" smtClean="0">
                <a:solidFill>
                  <a:schemeClr val="tx1"/>
                </a:solidFill>
                <a:latin typeface="Arial" panose="020B0604020202020204" pitchFamily="34" charset="0"/>
              </a:rPr>
              <a:t>“Expired” Works</a:t>
            </a:r>
            <a:endParaRPr lang="zh-TW" altLang="en-US" sz="4400" b="1" dirty="0">
              <a:solidFill>
                <a:srgbClr val="FFFF00"/>
              </a:solidFill>
              <a:latin typeface="Arial" panose="020B0604020202020204" pitchFamily="34" charset="0"/>
            </a:endParaRPr>
          </a:p>
        </p:txBody>
      </p:sp>
      <p:sp>
        <p:nvSpPr>
          <p:cNvPr id="29701" name="Text Box 6"/>
          <p:cNvSpPr txBox="1">
            <a:spLocks noChangeArrowheads="1"/>
          </p:cNvSpPr>
          <p:nvPr/>
        </p:nvSpPr>
        <p:spPr bwMode="auto">
          <a:xfrm>
            <a:off x="1527683" y="4666207"/>
            <a:ext cx="702062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algn="ctr" eaLnBrk="1" hangingPunct="1">
              <a:spcBef>
                <a:spcPct val="50000"/>
              </a:spcBef>
              <a:buClrTx/>
              <a:buSzTx/>
              <a:buFontTx/>
              <a:buNone/>
            </a:pPr>
            <a:r>
              <a:rPr lang="en-US" altLang="zh-TW" sz="3600" b="1" dirty="0" smtClean="0">
                <a:solidFill>
                  <a:schemeClr val="tx1"/>
                </a:solidFill>
                <a:latin typeface="Arial" panose="020B0604020202020204" pitchFamily="34" charset="0"/>
              </a:rPr>
              <a:t>Works </a:t>
            </a:r>
            <a:r>
              <a:rPr lang="en-US" altLang="zh-TW" sz="3600" b="1" dirty="0">
                <a:solidFill>
                  <a:schemeClr val="tx1"/>
                </a:solidFill>
                <a:latin typeface="Arial" panose="020B0604020202020204" pitchFamily="34" charset="0"/>
              </a:rPr>
              <a:t>N</a:t>
            </a:r>
            <a:r>
              <a:rPr lang="en-US" altLang="zh-TW" sz="3600" b="1" dirty="0" smtClean="0">
                <a:solidFill>
                  <a:schemeClr val="tx1"/>
                </a:solidFill>
                <a:latin typeface="Arial" panose="020B0604020202020204" pitchFamily="34" charset="0"/>
              </a:rPr>
              <a:t>ot </a:t>
            </a:r>
            <a:r>
              <a:rPr lang="en-US" altLang="zh-TW" sz="3600" b="1" dirty="0">
                <a:solidFill>
                  <a:schemeClr val="tx1"/>
                </a:solidFill>
                <a:latin typeface="Arial" panose="020B0604020202020204" pitchFamily="34" charset="0"/>
              </a:rPr>
              <a:t>P</a:t>
            </a:r>
            <a:r>
              <a:rPr lang="en-US" altLang="zh-TW" sz="3600" b="1" dirty="0" smtClean="0">
                <a:solidFill>
                  <a:schemeClr val="tx1"/>
                </a:solidFill>
                <a:latin typeface="Arial" panose="020B0604020202020204" pitchFamily="34" charset="0"/>
              </a:rPr>
              <a:t>rotected by Law</a:t>
            </a:r>
            <a:endParaRPr lang="zh-TW" altLang="en-US" sz="3600" b="1" dirty="0">
              <a:solidFill>
                <a:srgbClr val="FFFF00"/>
              </a:solidFill>
              <a:latin typeface="Arial" panose="020B0604020202020204" pitchFamily="34" charset="0"/>
            </a:endParaRPr>
          </a:p>
        </p:txBody>
      </p:sp>
      <p:sp>
        <p:nvSpPr>
          <p:cNvPr id="29702" name="AutoShape 7"/>
          <p:cNvSpPr>
            <a:spLocks/>
          </p:cNvSpPr>
          <p:nvPr/>
        </p:nvSpPr>
        <p:spPr bwMode="auto">
          <a:xfrm>
            <a:off x="951421" y="2098178"/>
            <a:ext cx="576262" cy="2952750"/>
          </a:xfrm>
          <a:prstGeom prst="leftBrace">
            <a:avLst>
              <a:gd name="adj1" fmla="val 42700"/>
              <a:gd name="adj2" fmla="val 50000"/>
            </a:avLst>
          </a:prstGeom>
          <a:noFill/>
          <a:ln w="508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pPr>
            <a:endParaRPr lang="zh-TW" altLang="en-US" sz="1800">
              <a:solidFill>
                <a:schemeClr val="tx1"/>
              </a:solidFill>
              <a:latin typeface="Arial" panose="020B0604020202020204" pitchFamily="34" charset="0"/>
            </a:endParaRPr>
          </a:p>
        </p:txBody>
      </p:sp>
      <p:sp>
        <p:nvSpPr>
          <p:cNvPr id="7" name="Rectangle 2"/>
          <p:cNvSpPr txBox="1">
            <a:spLocks noChangeArrowheads="1"/>
          </p:cNvSpPr>
          <p:nvPr/>
        </p:nvSpPr>
        <p:spPr>
          <a:xfrm>
            <a:off x="468313" y="620713"/>
            <a:ext cx="8229600" cy="1152525"/>
          </a:xfrm>
          <a:prstGeom prst="rect">
            <a:avLst/>
          </a:prstGeom>
          <a:noFill/>
        </p:spPr>
        <p:txBody>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r>
              <a:rPr lang="en-US" altLang="zh-TW" sz="4000" cap="none" dirty="0" smtClean="0">
                <a:latin typeface="Times New Roman" panose="02020603050405020304" pitchFamily="18" charset="0"/>
                <a:cs typeface="Times New Roman" panose="02020603050405020304" pitchFamily="18" charset="0"/>
              </a:rPr>
              <a:t>Public Domain</a:t>
            </a:r>
            <a:endParaRPr lang="zh-TW" altLang="en-US" sz="4000" dirty="0">
              <a:latin typeface="Times New Roman" panose="02020603050405020304" pitchFamily="18" charset="0"/>
              <a:cs typeface="Times New Roman" panose="02020603050405020304" pitchFamily="18" charset="0"/>
            </a:endParaRPr>
          </a:p>
        </p:txBody>
      </p:sp>
      <p:sp>
        <p:nvSpPr>
          <p:cNvPr id="8" name="投影片編號版面配置區 1"/>
          <p:cNvSpPr>
            <a:spLocks noGrp="1"/>
          </p:cNvSpPr>
          <p:nvPr>
            <p:ph type="sldNum" sz="quarter" idx="12"/>
          </p:nvPr>
        </p:nvSpPr>
        <p:spPr>
          <a:xfrm>
            <a:off x="7885509" y="5883276"/>
            <a:ext cx="565159" cy="365125"/>
          </a:xfrm>
        </p:spPr>
        <p:txBody>
          <a:bodyPr/>
          <a:lstStyle/>
          <a:p>
            <a:fld id="{A2DF4FBC-94B8-4F8D-B2A3-A6C66DBBD447}" type="slidenum">
              <a:rPr lang="zh-TW" altLang="en-US" smtClean="0"/>
              <a:pPr/>
              <a:t>29</a:t>
            </a:fld>
            <a:endParaRPr lang="zh-TW" altLang="en-US"/>
          </a:p>
        </p:txBody>
      </p:sp>
      <p:pic>
        <p:nvPicPr>
          <p:cNvPr id="9" name="圖片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0528" y="2310751"/>
            <a:ext cx="1772182" cy="1937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2585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57200" y="2420888"/>
            <a:ext cx="8229600" cy="1719064"/>
          </a:xfrm>
        </p:spPr>
        <p:txBody>
          <a:bodyPr>
            <a:normAutofit fontScale="90000"/>
          </a:bodyPr>
          <a:lstStyle/>
          <a:p>
            <a:r>
              <a:rPr lang="en-US" altLang="zh-TW" sz="4400" dirty="0"/>
              <a:t>Copyright</a:t>
            </a:r>
            <a:br>
              <a:rPr lang="en-US" altLang="zh-TW" sz="4400" dirty="0"/>
            </a:br>
            <a:r>
              <a:rPr lang="en-US" altLang="zh-TW" sz="4400" dirty="0"/>
              <a:t>&amp;</a:t>
            </a:r>
            <a:br>
              <a:rPr lang="en-US" altLang="zh-TW" sz="4400" dirty="0"/>
            </a:br>
            <a:r>
              <a:rPr lang="en-US" altLang="zh-TW" sz="4400" dirty="0"/>
              <a:t>right holders</a:t>
            </a:r>
            <a:endParaRPr lang="zh-TW" altLang="en-US" sz="4400" dirty="0"/>
          </a:p>
        </p:txBody>
      </p:sp>
      <p:sp>
        <p:nvSpPr>
          <p:cNvPr id="2" name="投影片編號版面配置區 1"/>
          <p:cNvSpPr>
            <a:spLocks noGrp="1"/>
          </p:cNvSpPr>
          <p:nvPr>
            <p:ph type="sldNum" sz="quarter" idx="12"/>
          </p:nvPr>
        </p:nvSpPr>
        <p:spPr/>
        <p:txBody>
          <a:bodyPr/>
          <a:lstStyle/>
          <a:p>
            <a:fld id="{A2DF4FBC-94B8-4F8D-B2A3-A6C66DBBD447}" type="slidenum">
              <a:rPr lang="zh-TW" altLang="en-US" smtClean="0"/>
              <a:pPr/>
              <a:t>3</a:t>
            </a:fld>
            <a:endParaRPr lang="zh-TW" altLang="en-US"/>
          </a:p>
        </p:txBody>
      </p:sp>
    </p:spTree>
    <p:extLst>
      <p:ext uri="{BB962C8B-B14F-4D97-AF65-F5344CB8AC3E}">
        <p14:creationId xmlns:p14="http://schemas.microsoft.com/office/powerpoint/2010/main" val="13764328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539552" y="2934072"/>
            <a:ext cx="8229600" cy="1143000"/>
          </a:xfrm>
        </p:spPr>
        <p:txBody>
          <a:bodyPr>
            <a:normAutofit/>
          </a:bodyPr>
          <a:lstStyle/>
          <a:p>
            <a:r>
              <a:rPr lang="en-US" altLang="zh-TW" sz="4400" dirty="0" smtClean="0"/>
              <a:t>“Expired” works</a:t>
            </a:r>
            <a:endParaRPr lang="zh-TW" altLang="en-US" sz="4400" dirty="0"/>
          </a:p>
        </p:txBody>
      </p:sp>
      <p:sp>
        <p:nvSpPr>
          <p:cNvPr id="2" name="投影片編號版面配置區 1"/>
          <p:cNvSpPr>
            <a:spLocks noGrp="1"/>
          </p:cNvSpPr>
          <p:nvPr>
            <p:ph type="sldNum" sz="quarter" idx="12"/>
          </p:nvPr>
        </p:nvSpPr>
        <p:spPr/>
        <p:txBody>
          <a:bodyPr/>
          <a:lstStyle/>
          <a:p>
            <a:fld id="{A2DF4FBC-94B8-4F8D-B2A3-A6C66DBBD447}" type="slidenum">
              <a:rPr lang="zh-TW" altLang="en-US" smtClean="0"/>
              <a:pPr/>
              <a:t>30</a:t>
            </a:fld>
            <a:endParaRPr lang="zh-TW" altLang="en-US"/>
          </a:p>
        </p:txBody>
      </p:sp>
    </p:spTree>
    <p:extLst>
      <p:ext uri="{BB962C8B-B14F-4D97-AF65-F5344CB8AC3E}">
        <p14:creationId xmlns:p14="http://schemas.microsoft.com/office/powerpoint/2010/main" val="20193321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468313" y="1844824"/>
            <a:ext cx="8229600" cy="4752528"/>
          </a:xfrm>
        </p:spPr>
        <p:txBody>
          <a:bodyPr>
            <a:normAutofit/>
          </a:bodyPr>
          <a:lstStyle/>
          <a:p>
            <a:pPr>
              <a:lnSpc>
                <a:spcPct val="90000"/>
              </a:lnSpc>
            </a:pPr>
            <a:r>
              <a:rPr lang="en-US" altLang="zh-TW" sz="2800" dirty="0" smtClean="0">
                <a:latin typeface="Times New Roman" panose="02020603050405020304" pitchFamily="18" charset="0"/>
                <a:cs typeface="Times New Roman" panose="02020603050405020304" pitchFamily="18" charset="0"/>
              </a:rPr>
              <a:t>Copyright Law Art. 31 Sec. </a:t>
            </a:r>
            <a:r>
              <a:rPr lang="en-US" altLang="zh-TW" sz="2800" dirty="0">
                <a:latin typeface="Times New Roman" panose="02020603050405020304" pitchFamily="18" charset="0"/>
                <a:cs typeface="Times New Roman" panose="02020603050405020304" pitchFamily="18" charset="0"/>
              </a:rPr>
              <a:t>1</a:t>
            </a:r>
            <a:r>
              <a:rPr lang="en-US" altLang="zh-TW" sz="2800" dirty="0" smtClean="0">
                <a:latin typeface="Times New Roman" panose="02020603050405020304" pitchFamily="18" charset="0"/>
                <a:cs typeface="Times New Roman" panose="02020603050405020304" pitchFamily="18" charset="0"/>
              </a:rPr>
              <a:t>: ” </a:t>
            </a:r>
            <a:r>
              <a:rPr lang="en-US" altLang="zh-TW" sz="2800" dirty="0">
                <a:latin typeface="Times New Roman" panose="02020603050405020304" pitchFamily="18" charset="0"/>
                <a:cs typeface="Times New Roman" panose="02020603050405020304" pitchFamily="18" charset="0"/>
              </a:rPr>
              <a:t>Except as otherwise provided in this Act, </a:t>
            </a:r>
            <a:r>
              <a:rPr lang="en-US" altLang="zh-TW" sz="2800" dirty="0">
                <a:solidFill>
                  <a:srgbClr val="FFFF00"/>
                </a:solidFill>
                <a:latin typeface="Times New Roman" panose="02020603050405020304" pitchFamily="18" charset="0"/>
                <a:cs typeface="Times New Roman" panose="02020603050405020304" pitchFamily="18" charset="0"/>
              </a:rPr>
              <a:t>economic rights</a:t>
            </a:r>
            <a:r>
              <a:rPr lang="en-US" altLang="zh-TW" sz="2800" dirty="0">
                <a:latin typeface="Times New Roman" panose="02020603050405020304" pitchFamily="18" charset="0"/>
                <a:cs typeface="Times New Roman" panose="02020603050405020304" pitchFamily="18" charset="0"/>
              </a:rPr>
              <a:t> endure for the </a:t>
            </a:r>
            <a:r>
              <a:rPr lang="en-US" altLang="zh-TW" sz="2800" dirty="0">
                <a:solidFill>
                  <a:srgbClr val="FFFF00"/>
                </a:solidFill>
                <a:latin typeface="Times New Roman" panose="02020603050405020304" pitchFamily="18" charset="0"/>
                <a:cs typeface="Times New Roman" panose="02020603050405020304" pitchFamily="18" charset="0"/>
              </a:rPr>
              <a:t>life</a:t>
            </a:r>
            <a:r>
              <a:rPr lang="en-US" altLang="zh-TW" sz="2800" dirty="0">
                <a:latin typeface="Times New Roman" panose="02020603050405020304" pitchFamily="18" charset="0"/>
                <a:cs typeface="Times New Roman" panose="02020603050405020304" pitchFamily="18" charset="0"/>
              </a:rPr>
              <a:t> of the author </a:t>
            </a:r>
            <a:r>
              <a:rPr lang="en-US" altLang="zh-TW" sz="2800" dirty="0">
                <a:solidFill>
                  <a:srgbClr val="FFFF00"/>
                </a:solidFill>
                <a:latin typeface="Times New Roman" panose="02020603050405020304" pitchFamily="18" charset="0"/>
                <a:cs typeface="Times New Roman" panose="02020603050405020304" pitchFamily="18" charset="0"/>
              </a:rPr>
              <a:t>and fifty years after the author's death</a:t>
            </a:r>
            <a:r>
              <a:rPr lang="en-US" altLang="zh-TW" sz="2800" dirty="0" smtClean="0">
                <a:latin typeface="Times New Roman" panose="02020603050405020304" pitchFamily="18" charset="0"/>
                <a:cs typeface="Times New Roman" panose="02020603050405020304" pitchFamily="18" charset="0"/>
              </a:rPr>
              <a:t>.”  (for </a:t>
            </a:r>
            <a:r>
              <a:rPr lang="en-US" altLang="zh-TW" sz="2800" u="sng" dirty="0" smtClean="0">
                <a:latin typeface="Times New Roman" panose="02020603050405020304" pitchFamily="18" charset="0"/>
                <a:cs typeface="Times New Roman" panose="02020603050405020304" pitchFamily="18" charset="0"/>
              </a:rPr>
              <a:t>natural person</a:t>
            </a:r>
            <a:r>
              <a:rPr lang="en-US" altLang="zh-TW" sz="2800" dirty="0" smtClean="0">
                <a:latin typeface="Times New Roman" panose="02020603050405020304" pitchFamily="18" charset="0"/>
                <a:cs typeface="Times New Roman" panose="02020603050405020304" pitchFamily="18" charset="0"/>
              </a:rPr>
              <a:t> &gt; </a:t>
            </a:r>
            <a:r>
              <a:rPr lang="en-US" altLang="zh-TW" sz="2800" u="sng" dirty="0" smtClean="0">
                <a:latin typeface="Times New Roman" panose="02020603050405020304" pitchFamily="18" charset="0"/>
                <a:cs typeface="Times New Roman" panose="02020603050405020304" pitchFamily="18" charset="0"/>
              </a:rPr>
              <a:t>authors/humanity</a:t>
            </a:r>
            <a:r>
              <a:rPr lang="en-US" altLang="zh-TW" sz="2800" dirty="0" smtClean="0">
                <a:latin typeface="Times New Roman" panose="02020603050405020304" pitchFamily="18" charset="0"/>
                <a:cs typeface="Times New Roman" panose="02020603050405020304" pitchFamily="18" charset="0"/>
              </a:rPr>
              <a:t>)</a:t>
            </a:r>
            <a:br>
              <a:rPr lang="en-US" altLang="zh-TW" sz="2800" dirty="0" smtClean="0">
                <a:latin typeface="Times New Roman" panose="02020603050405020304" pitchFamily="18" charset="0"/>
                <a:cs typeface="Times New Roman" panose="02020603050405020304" pitchFamily="18" charset="0"/>
              </a:rPr>
            </a:br>
            <a:endParaRPr lang="en-US" altLang="zh-TW" sz="2800" dirty="0">
              <a:latin typeface="Times New Roman" panose="02020603050405020304" pitchFamily="18" charset="0"/>
              <a:cs typeface="Times New Roman" panose="02020603050405020304" pitchFamily="18" charset="0"/>
            </a:endParaRPr>
          </a:p>
          <a:p>
            <a:pPr>
              <a:lnSpc>
                <a:spcPct val="90000"/>
              </a:lnSpc>
            </a:pPr>
            <a:r>
              <a:rPr lang="en-US" altLang="zh-TW" sz="2800" dirty="0">
                <a:latin typeface="Times New Roman" panose="02020603050405020304" pitchFamily="18" charset="0"/>
                <a:cs typeface="Times New Roman" panose="02020603050405020304" pitchFamily="18" charset="0"/>
              </a:rPr>
              <a:t>Copyright Law Art. </a:t>
            </a:r>
            <a:r>
              <a:rPr lang="en-US" altLang="zh-TW" sz="2800" dirty="0" smtClean="0">
                <a:latin typeface="Times New Roman" panose="02020603050405020304" pitchFamily="18" charset="0"/>
                <a:cs typeface="Times New Roman" panose="02020603050405020304" pitchFamily="18" charset="0"/>
              </a:rPr>
              <a:t>33: ” </a:t>
            </a:r>
            <a:r>
              <a:rPr lang="en-US" altLang="zh-TW" sz="2800" dirty="0" smtClean="0">
                <a:solidFill>
                  <a:srgbClr val="FFFF00"/>
                </a:solidFill>
                <a:effectLst/>
                <a:latin typeface="Times New Roman" panose="02020603050405020304" pitchFamily="18" charset="0"/>
                <a:cs typeface="Times New Roman" panose="02020603050405020304" pitchFamily="18" charset="0"/>
              </a:rPr>
              <a:t>Economic </a:t>
            </a:r>
            <a:r>
              <a:rPr lang="en-US" altLang="zh-TW" sz="2800" dirty="0">
                <a:solidFill>
                  <a:srgbClr val="FFFF00"/>
                </a:solidFill>
                <a:effectLst/>
                <a:latin typeface="Times New Roman" panose="02020603050405020304" pitchFamily="18" charset="0"/>
                <a:cs typeface="Times New Roman" panose="02020603050405020304" pitchFamily="18" charset="0"/>
              </a:rPr>
              <a:t>rights</a:t>
            </a:r>
            <a:r>
              <a:rPr lang="en-US" altLang="zh-TW" sz="2800" dirty="0">
                <a:effectLst/>
                <a:latin typeface="Times New Roman" panose="02020603050405020304" pitchFamily="18" charset="0"/>
                <a:cs typeface="Times New Roman" panose="02020603050405020304" pitchFamily="18" charset="0"/>
              </a:rPr>
              <a:t> in works authored by a </a:t>
            </a:r>
            <a:r>
              <a:rPr lang="en-US" altLang="zh-TW" sz="2800" dirty="0">
                <a:solidFill>
                  <a:srgbClr val="FFFF00"/>
                </a:solidFill>
                <a:effectLst/>
                <a:latin typeface="Times New Roman" panose="02020603050405020304" pitchFamily="18" charset="0"/>
                <a:cs typeface="Times New Roman" panose="02020603050405020304" pitchFamily="18" charset="0"/>
              </a:rPr>
              <a:t>juristic person</a:t>
            </a:r>
            <a:r>
              <a:rPr lang="en-US" altLang="zh-TW" sz="2800" dirty="0">
                <a:effectLst/>
                <a:latin typeface="Times New Roman" panose="02020603050405020304" pitchFamily="18" charset="0"/>
                <a:cs typeface="Times New Roman" panose="02020603050405020304" pitchFamily="18" charset="0"/>
              </a:rPr>
              <a:t> endure for </a:t>
            </a:r>
            <a:r>
              <a:rPr lang="en-US" altLang="zh-TW" sz="2800" dirty="0">
                <a:solidFill>
                  <a:srgbClr val="FFFF00"/>
                </a:solidFill>
                <a:effectLst/>
                <a:latin typeface="Times New Roman" panose="02020603050405020304" pitchFamily="18" charset="0"/>
                <a:cs typeface="Times New Roman" panose="02020603050405020304" pitchFamily="18" charset="0"/>
              </a:rPr>
              <a:t>fifty years after the public release of the </a:t>
            </a:r>
            <a:r>
              <a:rPr lang="en-US" altLang="zh-TW" sz="2800" dirty="0" smtClean="0">
                <a:solidFill>
                  <a:srgbClr val="FFFF00"/>
                </a:solidFill>
                <a:effectLst/>
                <a:latin typeface="Times New Roman" panose="02020603050405020304" pitchFamily="18" charset="0"/>
                <a:cs typeface="Times New Roman" panose="02020603050405020304" pitchFamily="18" charset="0"/>
              </a:rPr>
              <a:t>work</a:t>
            </a:r>
            <a:r>
              <a:rPr lang="en-US" altLang="zh-TW" sz="2800" dirty="0">
                <a:latin typeface="Times New Roman" panose="02020603050405020304" pitchFamily="18" charset="0"/>
                <a:cs typeface="Times New Roman" panose="02020603050405020304" pitchFamily="18" charset="0"/>
              </a:rPr>
              <a:t> </a:t>
            </a:r>
            <a:r>
              <a:rPr lang="en-US" altLang="zh-TW" sz="2800" dirty="0" smtClean="0">
                <a:latin typeface="Times New Roman" panose="02020603050405020304" pitchFamily="18" charset="0"/>
                <a:cs typeface="Times New Roman" panose="02020603050405020304" pitchFamily="18" charset="0"/>
              </a:rPr>
              <a:t>.” (for </a:t>
            </a:r>
            <a:r>
              <a:rPr lang="en-US" altLang="zh-TW" sz="2800" u="sng" dirty="0" smtClean="0">
                <a:latin typeface="Times New Roman" panose="02020603050405020304" pitchFamily="18" charset="0"/>
                <a:cs typeface="Times New Roman" panose="02020603050405020304" pitchFamily="18" charset="0"/>
              </a:rPr>
              <a:t>juristic person </a:t>
            </a:r>
            <a:r>
              <a:rPr lang="en-US" altLang="zh-TW" sz="2800" dirty="0" smtClean="0">
                <a:latin typeface="Times New Roman" panose="02020603050405020304" pitchFamily="18" charset="0"/>
                <a:cs typeface="Times New Roman" panose="02020603050405020304" pitchFamily="18" charset="0"/>
              </a:rPr>
              <a:t>&gt; </a:t>
            </a:r>
            <a:r>
              <a:rPr lang="en-US" altLang="zh-TW" sz="2800" u="sng" dirty="0" smtClean="0">
                <a:latin typeface="Times New Roman" panose="02020603050405020304" pitchFamily="18" charset="0"/>
                <a:cs typeface="Times New Roman" panose="02020603050405020304" pitchFamily="18" charset="0"/>
              </a:rPr>
              <a:t>companies/organizations</a:t>
            </a:r>
            <a:r>
              <a:rPr lang="en-US" altLang="zh-TW" sz="2800" dirty="0" smtClean="0">
                <a:latin typeface="Times New Roman" panose="02020603050405020304" pitchFamily="18" charset="0"/>
                <a:cs typeface="Times New Roman" panose="02020603050405020304" pitchFamily="18" charset="0"/>
              </a:rPr>
              <a:t>)</a:t>
            </a:r>
            <a:endParaRPr lang="en-US" altLang="zh-TW" sz="2800" dirty="0">
              <a:latin typeface="Times New Roman" panose="02020603050405020304" pitchFamily="18" charset="0"/>
              <a:cs typeface="Times New Roman" panose="02020603050405020304" pitchFamily="18" charset="0"/>
            </a:endParaRPr>
          </a:p>
        </p:txBody>
      </p:sp>
      <p:sp>
        <p:nvSpPr>
          <p:cNvPr id="2" name="投影片編號版面配置區 1"/>
          <p:cNvSpPr>
            <a:spLocks noGrp="1"/>
          </p:cNvSpPr>
          <p:nvPr>
            <p:ph type="sldNum" sz="quarter" idx="12"/>
          </p:nvPr>
        </p:nvSpPr>
        <p:spPr/>
        <p:txBody>
          <a:bodyPr/>
          <a:lstStyle/>
          <a:p>
            <a:fld id="{D0DEEFD5-0019-4330-94C0-2F55E088CE69}" type="slidenum">
              <a:rPr lang="zh-TW" altLang="en-US" smtClean="0"/>
              <a:pPr/>
              <a:t>31</a:t>
            </a:fld>
            <a:endParaRPr lang="zh-TW" altLang="en-US"/>
          </a:p>
        </p:txBody>
      </p:sp>
      <p:sp>
        <p:nvSpPr>
          <p:cNvPr id="6" name="Rectangle 2"/>
          <p:cNvSpPr>
            <a:spLocks noGrp="1" noChangeArrowheads="1"/>
          </p:cNvSpPr>
          <p:nvPr>
            <p:ph type="title"/>
          </p:nvPr>
        </p:nvSpPr>
        <p:spPr>
          <a:xfrm>
            <a:off x="468313" y="620713"/>
            <a:ext cx="8229600" cy="1152525"/>
          </a:xfrm>
          <a:noFill/>
        </p:spPr>
        <p:txBody>
          <a:bodyPr/>
          <a:lstStyle/>
          <a:p>
            <a:r>
              <a:rPr lang="en-US" altLang="zh-TW" sz="4000" b="1" u="sng" cap="none" dirty="0" smtClean="0">
                <a:latin typeface="Times New Roman" panose="02020603050405020304" pitchFamily="18" charset="0"/>
                <a:cs typeface="Times New Roman" panose="02020603050405020304" pitchFamily="18" charset="0"/>
              </a:rPr>
              <a:t>“Expired” Works</a:t>
            </a:r>
            <a:endParaRPr lang="zh-TW" altLang="en-US" sz="4000" b="1" u="sng"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35612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468313" y="1844824"/>
            <a:ext cx="8229600" cy="4752528"/>
          </a:xfrm>
        </p:spPr>
        <p:txBody>
          <a:bodyPr>
            <a:normAutofit/>
          </a:bodyPr>
          <a:lstStyle/>
          <a:p>
            <a:pPr>
              <a:lnSpc>
                <a:spcPct val="90000"/>
              </a:lnSpc>
            </a:pPr>
            <a:r>
              <a:rPr lang="en-US" altLang="zh-TW" sz="2800" dirty="0">
                <a:latin typeface="Times New Roman" panose="02020603050405020304" pitchFamily="18" charset="0"/>
                <a:cs typeface="Times New Roman" panose="02020603050405020304" pitchFamily="18" charset="0"/>
              </a:rPr>
              <a:t>Copyright Law Art. </a:t>
            </a:r>
            <a:r>
              <a:rPr lang="en-US" altLang="zh-TW" sz="2800" dirty="0" smtClean="0">
                <a:latin typeface="Times New Roman" panose="02020603050405020304" pitchFamily="18" charset="0"/>
                <a:cs typeface="Times New Roman" panose="02020603050405020304" pitchFamily="18" charset="0"/>
              </a:rPr>
              <a:t>34 </a:t>
            </a:r>
            <a:r>
              <a:rPr lang="en-US" altLang="zh-TW" sz="2800" dirty="0">
                <a:latin typeface="Times New Roman" panose="02020603050405020304" pitchFamily="18" charset="0"/>
                <a:cs typeface="Times New Roman" panose="02020603050405020304" pitchFamily="18" charset="0"/>
              </a:rPr>
              <a:t>Sec. </a:t>
            </a:r>
            <a:r>
              <a:rPr lang="en-US" altLang="zh-TW" sz="2800" dirty="0" smtClean="0">
                <a:latin typeface="Times New Roman" panose="02020603050405020304" pitchFamily="18" charset="0"/>
                <a:cs typeface="Times New Roman" panose="02020603050405020304" pitchFamily="18" charset="0"/>
              </a:rPr>
              <a:t>1:</a:t>
            </a:r>
            <a:r>
              <a:rPr lang="zh-TW" altLang="en-US" sz="2800" dirty="0" smtClean="0">
                <a:latin typeface="Times New Roman" panose="02020603050405020304" pitchFamily="18" charset="0"/>
                <a:cs typeface="Times New Roman" panose="02020603050405020304" pitchFamily="18" charset="0"/>
              </a:rPr>
              <a:t> </a:t>
            </a:r>
            <a:r>
              <a:rPr lang="en-US" altLang="zh-TW" sz="2800" dirty="0" smtClean="0">
                <a:latin typeface="Times New Roman" panose="02020603050405020304" pitchFamily="18" charset="0"/>
                <a:cs typeface="Times New Roman" panose="02020603050405020304" pitchFamily="18" charset="0"/>
              </a:rPr>
              <a:t>“Economic </a:t>
            </a:r>
            <a:r>
              <a:rPr lang="en-US" altLang="zh-TW" sz="2800" dirty="0">
                <a:latin typeface="Times New Roman" panose="02020603050405020304" pitchFamily="18" charset="0"/>
                <a:cs typeface="Times New Roman" panose="02020603050405020304" pitchFamily="18" charset="0"/>
              </a:rPr>
              <a:t>rights for </a:t>
            </a:r>
            <a:r>
              <a:rPr lang="en-US" altLang="zh-TW" sz="2800" dirty="0">
                <a:solidFill>
                  <a:srgbClr val="FFFF00"/>
                </a:solidFill>
                <a:latin typeface="Times New Roman" panose="02020603050405020304" pitchFamily="18" charset="0"/>
                <a:cs typeface="Times New Roman" panose="02020603050405020304" pitchFamily="18" charset="0"/>
              </a:rPr>
              <a:t>photographic works</a:t>
            </a:r>
            <a:r>
              <a:rPr lang="en-US" altLang="zh-TW" sz="2800" dirty="0">
                <a:latin typeface="Times New Roman" panose="02020603050405020304" pitchFamily="18" charset="0"/>
                <a:cs typeface="Times New Roman" panose="02020603050405020304" pitchFamily="18" charset="0"/>
              </a:rPr>
              <a:t>, </a:t>
            </a:r>
            <a:r>
              <a:rPr lang="en-US" altLang="zh-TW" sz="2800" dirty="0">
                <a:solidFill>
                  <a:srgbClr val="FFFF00"/>
                </a:solidFill>
                <a:latin typeface="Times New Roman" panose="02020603050405020304" pitchFamily="18" charset="0"/>
                <a:cs typeface="Times New Roman" panose="02020603050405020304" pitchFamily="18" charset="0"/>
              </a:rPr>
              <a:t>audiovisual works</a:t>
            </a:r>
            <a:r>
              <a:rPr lang="en-US" altLang="zh-TW" sz="2800" dirty="0">
                <a:latin typeface="Times New Roman" panose="02020603050405020304" pitchFamily="18" charset="0"/>
                <a:cs typeface="Times New Roman" panose="02020603050405020304" pitchFamily="18" charset="0"/>
              </a:rPr>
              <a:t>, </a:t>
            </a:r>
            <a:r>
              <a:rPr lang="en-US" altLang="zh-TW" sz="2800" dirty="0">
                <a:solidFill>
                  <a:srgbClr val="FFFF00"/>
                </a:solidFill>
                <a:latin typeface="Times New Roman" panose="02020603050405020304" pitchFamily="18" charset="0"/>
                <a:cs typeface="Times New Roman" panose="02020603050405020304" pitchFamily="18" charset="0"/>
              </a:rPr>
              <a:t>sound recordings</a:t>
            </a:r>
            <a:r>
              <a:rPr lang="en-US" altLang="zh-TW" sz="2800" dirty="0">
                <a:latin typeface="Times New Roman" panose="02020603050405020304" pitchFamily="18" charset="0"/>
                <a:cs typeface="Times New Roman" panose="02020603050405020304" pitchFamily="18" charset="0"/>
              </a:rPr>
              <a:t>, and </a:t>
            </a:r>
            <a:r>
              <a:rPr lang="en-US" altLang="zh-TW" sz="2800" dirty="0">
                <a:solidFill>
                  <a:srgbClr val="FFFF00"/>
                </a:solidFill>
                <a:latin typeface="Times New Roman" panose="02020603050405020304" pitchFamily="18" charset="0"/>
                <a:cs typeface="Times New Roman" panose="02020603050405020304" pitchFamily="18" charset="0"/>
              </a:rPr>
              <a:t>performances</a:t>
            </a:r>
            <a:r>
              <a:rPr lang="en-US" altLang="zh-TW" sz="2800" dirty="0">
                <a:latin typeface="Times New Roman" panose="02020603050405020304" pitchFamily="18" charset="0"/>
                <a:cs typeface="Times New Roman" panose="02020603050405020304" pitchFamily="18" charset="0"/>
              </a:rPr>
              <a:t> endure for </a:t>
            </a:r>
            <a:r>
              <a:rPr lang="en-US" altLang="zh-TW" sz="2800" dirty="0">
                <a:solidFill>
                  <a:srgbClr val="FFFF00"/>
                </a:solidFill>
                <a:latin typeface="Times New Roman" panose="02020603050405020304" pitchFamily="18" charset="0"/>
                <a:cs typeface="Times New Roman" panose="02020603050405020304" pitchFamily="18" charset="0"/>
              </a:rPr>
              <a:t>fifty years after the public release of the work</a:t>
            </a:r>
            <a:r>
              <a:rPr lang="en-US" altLang="zh-TW" sz="2800" dirty="0" smtClean="0">
                <a:latin typeface="Times New Roman" panose="02020603050405020304" pitchFamily="18" charset="0"/>
                <a:cs typeface="Times New Roman" panose="02020603050405020304" pitchFamily="18" charset="0"/>
              </a:rPr>
              <a:t>.” </a:t>
            </a:r>
            <a:r>
              <a:rPr lang="en-US" altLang="zh-TW" sz="2800" dirty="0">
                <a:latin typeface="Times New Roman" panose="02020603050405020304" pitchFamily="18" charset="0"/>
                <a:cs typeface="Times New Roman" panose="02020603050405020304" pitchFamily="18" charset="0"/>
              </a:rPr>
              <a:t/>
            </a:r>
            <a:br>
              <a:rPr lang="en-US" altLang="zh-TW" sz="2800" dirty="0">
                <a:latin typeface="Times New Roman" panose="02020603050405020304" pitchFamily="18" charset="0"/>
                <a:cs typeface="Times New Roman" panose="02020603050405020304" pitchFamily="18" charset="0"/>
              </a:rPr>
            </a:br>
            <a:endParaRPr lang="en-US" altLang="zh-TW" sz="2800" dirty="0">
              <a:latin typeface="Times New Roman" panose="02020603050405020304" pitchFamily="18" charset="0"/>
              <a:cs typeface="Times New Roman" panose="02020603050405020304" pitchFamily="18" charset="0"/>
            </a:endParaRPr>
          </a:p>
          <a:p>
            <a:pPr>
              <a:lnSpc>
                <a:spcPct val="90000"/>
              </a:lnSpc>
            </a:pPr>
            <a:r>
              <a:rPr lang="en-US" altLang="zh-TW" sz="2800" dirty="0">
                <a:latin typeface="Times New Roman" panose="02020603050405020304" pitchFamily="18" charset="0"/>
                <a:cs typeface="Times New Roman" panose="02020603050405020304" pitchFamily="18" charset="0"/>
              </a:rPr>
              <a:t>Copyright Law Art. </a:t>
            </a:r>
            <a:r>
              <a:rPr lang="en-US" altLang="zh-TW" sz="2800" dirty="0" smtClean="0">
                <a:latin typeface="Times New Roman" panose="02020603050405020304" pitchFamily="18" charset="0"/>
                <a:cs typeface="Times New Roman" panose="02020603050405020304" pitchFamily="18" charset="0"/>
              </a:rPr>
              <a:t>35 </a:t>
            </a:r>
            <a:r>
              <a:rPr lang="en-US" altLang="zh-TW" sz="2800" dirty="0">
                <a:latin typeface="Times New Roman" panose="02020603050405020304" pitchFamily="18" charset="0"/>
                <a:cs typeface="Times New Roman" panose="02020603050405020304" pitchFamily="18" charset="0"/>
              </a:rPr>
              <a:t>Sec. </a:t>
            </a:r>
            <a:r>
              <a:rPr lang="en-US" altLang="zh-TW" sz="2800" dirty="0" smtClean="0">
                <a:latin typeface="Times New Roman" panose="02020603050405020304" pitchFamily="18" charset="0"/>
                <a:cs typeface="Times New Roman" panose="02020603050405020304" pitchFamily="18" charset="0"/>
              </a:rPr>
              <a:t>1: “</a:t>
            </a:r>
            <a:r>
              <a:rPr lang="en-US" altLang="zh-TW" sz="2800" dirty="0" smtClean="0">
                <a:solidFill>
                  <a:srgbClr val="FFFF00"/>
                </a:solidFill>
                <a:effectLst/>
                <a:latin typeface="Times New Roman" panose="02020603050405020304" pitchFamily="18" charset="0"/>
                <a:cs typeface="Times New Roman" panose="02020603050405020304" pitchFamily="18" charset="0"/>
              </a:rPr>
              <a:t>All terms of duration</a:t>
            </a:r>
            <a:r>
              <a:rPr lang="en-US" altLang="zh-TW" sz="2800" dirty="0" smtClean="0">
                <a:effectLst/>
                <a:latin typeface="Times New Roman" panose="02020603050405020304" pitchFamily="18" charset="0"/>
                <a:cs typeface="Times New Roman" panose="02020603050405020304" pitchFamily="18" charset="0"/>
              </a:rPr>
              <a:t> specified </a:t>
            </a:r>
            <a:r>
              <a:rPr lang="en-US" altLang="zh-TW" sz="2800" dirty="0">
                <a:effectLst/>
                <a:latin typeface="Times New Roman" panose="02020603050405020304" pitchFamily="18" charset="0"/>
                <a:cs typeface="Times New Roman" panose="02020603050405020304" pitchFamily="18" charset="0"/>
              </a:rPr>
              <a:t>in Articles 30 through 34 </a:t>
            </a:r>
            <a:r>
              <a:rPr lang="en-US" altLang="zh-TW" sz="2800" dirty="0">
                <a:solidFill>
                  <a:srgbClr val="FFFF00"/>
                </a:solidFill>
                <a:effectLst/>
                <a:latin typeface="Times New Roman" panose="02020603050405020304" pitchFamily="18" charset="0"/>
                <a:cs typeface="Times New Roman" panose="02020603050405020304" pitchFamily="18" charset="0"/>
              </a:rPr>
              <a:t>terminate </a:t>
            </a:r>
            <a:r>
              <a:rPr lang="en-US" altLang="zh-TW" sz="2800" dirty="0" smtClean="0">
                <a:solidFill>
                  <a:srgbClr val="FFFF00"/>
                </a:solidFill>
                <a:effectLst/>
                <a:latin typeface="Times New Roman" panose="02020603050405020304" pitchFamily="18" charset="0"/>
                <a:cs typeface="Times New Roman" panose="02020603050405020304" pitchFamily="18" charset="0"/>
              </a:rPr>
              <a:t>as </a:t>
            </a:r>
            <a:r>
              <a:rPr lang="en-US" altLang="zh-TW" sz="2800" dirty="0">
                <a:solidFill>
                  <a:srgbClr val="FFFF00"/>
                </a:solidFill>
                <a:effectLst/>
                <a:latin typeface="Times New Roman" panose="02020603050405020304" pitchFamily="18" charset="0"/>
                <a:cs typeface="Times New Roman" panose="02020603050405020304" pitchFamily="18" charset="0"/>
              </a:rPr>
              <a:t>of the last day of the last year of the term</a:t>
            </a:r>
            <a:r>
              <a:rPr lang="en-US" altLang="zh-TW" sz="2800" dirty="0" smtClean="0">
                <a:effectLst/>
                <a:latin typeface="Times New Roman" panose="02020603050405020304" pitchFamily="18" charset="0"/>
                <a:cs typeface="Times New Roman" panose="02020603050405020304" pitchFamily="18" charset="0"/>
              </a:rPr>
              <a:t>.”</a:t>
            </a:r>
            <a:endParaRPr lang="en-US" altLang="zh-TW" sz="2800" dirty="0">
              <a:latin typeface="Times New Roman" panose="02020603050405020304" pitchFamily="18" charset="0"/>
              <a:cs typeface="Times New Roman" panose="02020603050405020304" pitchFamily="18" charset="0"/>
            </a:endParaRPr>
          </a:p>
        </p:txBody>
      </p:sp>
      <p:sp>
        <p:nvSpPr>
          <p:cNvPr id="2" name="投影片編號版面配置區 1"/>
          <p:cNvSpPr>
            <a:spLocks noGrp="1"/>
          </p:cNvSpPr>
          <p:nvPr>
            <p:ph type="sldNum" sz="quarter" idx="12"/>
          </p:nvPr>
        </p:nvSpPr>
        <p:spPr/>
        <p:txBody>
          <a:bodyPr/>
          <a:lstStyle/>
          <a:p>
            <a:fld id="{D0DEEFD5-0019-4330-94C0-2F55E088CE69}" type="slidenum">
              <a:rPr lang="zh-TW" altLang="en-US" smtClean="0"/>
              <a:pPr/>
              <a:t>32</a:t>
            </a:fld>
            <a:endParaRPr lang="zh-TW" altLang="en-US"/>
          </a:p>
        </p:txBody>
      </p:sp>
      <p:sp>
        <p:nvSpPr>
          <p:cNvPr id="7" name="Rectangle 2"/>
          <p:cNvSpPr>
            <a:spLocks noGrp="1" noChangeArrowheads="1"/>
          </p:cNvSpPr>
          <p:nvPr>
            <p:ph type="title"/>
          </p:nvPr>
        </p:nvSpPr>
        <p:spPr>
          <a:xfrm>
            <a:off x="468313" y="620713"/>
            <a:ext cx="8229600" cy="1152525"/>
          </a:xfrm>
          <a:noFill/>
        </p:spPr>
        <p:txBody>
          <a:bodyPr/>
          <a:lstStyle/>
          <a:p>
            <a:r>
              <a:rPr lang="en-US" altLang="zh-TW" sz="4000" b="1" u="sng" cap="none" dirty="0" smtClean="0">
                <a:latin typeface="Times New Roman" panose="02020603050405020304" pitchFamily="18" charset="0"/>
                <a:cs typeface="Times New Roman" panose="02020603050405020304" pitchFamily="18" charset="0"/>
              </a:rPr>
              <a:t>“Expired” Works</a:t>
            </a:r>
            <a:endParaRPr lang="zh-TW" altLang="en-US" sz="4000" b="1" u="sng"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97157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468313" y="1844824"/>
            <a:ext cx="8229600" cy="4464496"/>
          </a:xfrm>
        </p:spPr>
        <p:txBody>
          <a:bodyPr>
            <a:normAutofit/>
          </a:bodyPr>
          <a:lstStyle/>
          <a:p>
            <a:pPr>
              <a:lnSpc>
                <a:spcPct val="90000"/>
              </a:lnSpc>
            </a:pPr>
            <a:r>
              <a:rPr lang="en-US" altLang="zh-TW" sz="2800" dirty="0">
                <a:latin typeface="Times New Roman" panose="02020603050405020304" pitchFamily="18" charset="0"/>
                <a:cs typeface="Times New Roman" panose="02020603050405020304" pitchFamily="18" charset="0"/>
              </a:rPr>
              <a:t>Copyright Law Art. </a:t>
            </a:r>
            <a:r>
              <a:rPr lang="en-US" altLang="zh-TW" sz="2800" dirty="0" smtClean="0">
                <a:latin typeface="Times New Roman" panose="02020603050405020304" pitchFamily="18" charset="0"/>
                <a:cs typeface="Times New Roman" panose="02020603050405020304" pitchFamily="18" charset="0"/>
              </a:rPr>
              <a:t>42: “</a:t>
            </a:r>
            <a:r>
              <a:rPr lang="en-US" altLang="zh-TW" sz="2800" dirty="0">
                <a:effectLst/>
                <a:latin typeface="Times New Roman" panose="02020603050405020304" pitchFamily="18" charset="0"/>
                <a:cs typeface="Times New Roman" panose="02020603050405020304" pitchFamily="18" charset="0"/>
              </a:rPr>
              <a:t>Economic rights are </a:t>
            </a:r>
            <a:r>
              <a:rPr lang="en-US" altLang="zh-TW" sz="2800" dirty="0">
                <a:solidFill>
                  <a:srgbClr val="FFFF00"/>
                </a:solidFill>
                <a:effectLst/>
                <a:latin typeface="Times New Roman" panose="02020603050405020304" pitchFamily="18" charset="0"/>
                <a:cs typeface="Times New Roman" panose="02020603050405020304" pitchFamily="18" charset="0"/>
              </a:rPr>
              <a:t>extinguished upon expiration</a:t>
            </a:r>
            <a:r>
              <a:rPr lang="en-US" altLang="zh-TW" sz="2800" dirty="0">
                <a:effectLst/>
                <a:latin typeface="Times New Roman" panose="02020603050405020304" pitchFamily="18" charset="0"/>
                <a:cs typeface="Times New Roman" panose="02020603050405020304" pitchFamily="18" charset="0"/>
              </a:rPr>
              <a:t> of the term of protection.</a:t>
            </a:r>
            <a:r>
              <a:rPr lang="en-US" altLang="zh-TW" sz="2800" dirty="0" smtClean="0">
                <a:latin typeface="Times New Roman" panose="02020603050405020304" pitchFamily="18" charset="0"/>
                <a:cs typeface="Times New Roman" panose="02020603050405020304" pitchFamily="18" charset="0"/>
              </a:rPr>
              <a:t>”</a:t>
            </a:r>
            <a:r>
              <a:rPr lang="en-US" altLang="zh-TW" sz="2800" dirty="0">
                <a:latin typeface="Times New Roman" panose="02020603050405020304" pitchFamily="18" charset="0"/>
                <a:cs typeface="Times New Roman" panose="02020603050405020304" pitchFamily="18" charset="0"/>
              </a:rPr>
              <a:t/>
            </a:r>
            <a:br>
              <a:rPr lang="en-US" altLang="zh-TW" sz="2800" dirty="0">
                <a:latin typeface="Times New Roman" panose="02020603050405020304" pitchFamily="18" charset="0"/>
                <a:cs typeface="Times New Roman" panose="02020603050405020304" pitchFamily="18" charset="0"/>
              </a:rPr>
            </a:br>
            <a:endParaRPr lang="en-US" altLang="zh-TW" sz="2800" dirty="0">
              <a:latin typeface="Times New Roman" panose="02020603050405020304" pitchFamily="18" charset="0"/>
              <a:cs typeface="Times New Roman" panose="02020603050405020304" pitchFamily="18" charset="0"/>
            </a:endParaRPr>
          </a:p>
          <a:p>
            <a:pPr>
              <a:lnSpc>
                <a:spcPct val="90000"/>
              </a:lnSpc>
            </a:pPr>
            <a:r>
              <a:rPr lang="en-US" altLang="zh-TW" sz="2800" dirty="0">
                <a:latin typeface="Times New Roman" panose="02020603050405020304" pitchFamily="18" charset="0"/>
                <a:cs typeface="Times New Roman" panose="02020603050405020304" pitchFamily="18" charset="0"/>
              </a:rPr>
              <a:t>Copyright Law Art. </a:t>
            </a:r>
            <a:r>
              <a:rPr lang="en-US" altLang="zh-TW" sz="2800" dirty="0" smtClean="0">
                <a:latin typeface="Times New Roman" panose="02020603050405020304" pitchFamily="18" charset="0"/>
                <a:cs typeface="Times New Roman" panose="02020603050405020304" pitchFamily="18" charset="0"/>
              </a:rPr>
              <a:t>43: ”</a:t>
            </a:r>
            <a:r>
              <a:rPr lang="en-US" altLang="zh-TW" sz="2800" dirty="0" smtClean="0">
                <a:effectLst/>
                <a:latin typeface="Times New Roman" panose="02020603050405020304" pitchFamily="18" charset="0"/>
                <a:cs typeface="Times New Roman" panose="02020603050405020304" pitchFamily="18" charset="0"/>
              </a:rPr>
              <a:t> </a:t>
            </a:r>
            <a:r>
              <a:rPr lang="en-US" altLang="zh-TW" sz="2800" dirty="0">
                <a:effectLst/>
                <a:latin typeface="Times New Roman" panose="02020603050405020304" pitchFamily="18" charset="0"/>
                <a:cs typeface="Times New Roman" panose="02020603050405020304" pitchFamily="18" charset="0"/>
              </a:rPr>
              <a:t>Except as otherwise provided by this Act, </a:t>
            </a:r>
            <a:r>
              <a:rPr lang="en-US" altLang="zh-TW" sz="2800" dirty="0">
                <a:solidFill>
                  <a:srgbClr val="FFFF00"/>
                </a:solidFill>
                <a:effectLst/>
                <a:latin typeface="Times New Roman" panose="02020603050405020304" pitchFamily="18" charset="0"/>
                <a:cs typeface="Times New Roman" panose="02020603050405020304" pitchFamily="18" charset="0"/>
              </a:rPr>
              <a:t>any person may freely exploit</a:t>
            </a:r>
            <a:r>
              <a:rPr lang="en-US" altLang="zh-TW" sz="2800" dirty="0">
                <a:effectLst/>
                <a:latin typeface="Times New Roman" panose="02020603050405020304" pitchFamily="18" charset="0"/>
                <a:cs typeface="Times New Roman" panose="02020603050405020304" pitchFamily="18" charset="0"/>
              </a:rPr>
              <a:t> a work for which the economic rights have been extinguished.</a:t>
            </a:r>
            <a:r>
              <a:rPr lang="en-US" altLang="zh-TW" sz="2800" dirty="0" smtClean="0">
                <a:latin typeface="Times New Roman" panose="02020603050405020304" pitchFamily="18" charset="0"/>
                <a:cs typeface="Times New Roman" panose="02020603050405020304" pitchFamily="18" charset="0"/>
              </a:rPr>
              <a:t>”</a:t>
            </a:r>
            <a:r>
              <a:rPr lang="en-US" altLang="zh-TW" sz="2800" dirty="0">
                <a:latin typeface="Times New Roman" panose="02020603050405020304" pitchFamily="18" charset="0"/>
                <a:cs typeface="Times New Roman" panose="02020603050405020304" pitchFamily="18" charset="0"/>
              </a:rPr>
              <a:t/>
            </a:r>
            <a:br>
              <a:rPr lang="en-US" altLang="zh-TW" sz="2800" dirty="0">
                <a:latin typeface="Times New Roman" panose="02020603050405020304" pitchFamily="18" charset="0"/>
                <a:cs typeface="Times New Roman" panose="02020603050405020304" pitchFamily="18" charset="0"/>
              </a:rPr>
            </a:br>
            <a:r>
              <a:rPr lang="en-US" altLang="zh-TW" sz="2600" dirty="0"/>
              <a:t/>
            </a:r>
            <a:br>
              <a:rPr lang="en-US" altLang="zh-TW" sz="2600" dirty="0"/>
            </a:br>
            <a:r>
              <a:rPr lang="en-US" altLang="zh-TW" sz="4800" dirty="0" smtClean="0">
                <a:solidFill>
                  <a:srgbClr val="FF0000"/>
                </a:solidFill>
                <a:latin typeface="Times New Roman" panose="02020603050405020304" pitchFamily="18" charset="0"/>
                <a:cs typeface="Times New Roman" panose="02020603050405020304" pitchFamily="18" charset="0"/>
              </a:rPr>
              <a:t>Public Domain/Public Property</a:t>
            </a:r>
            <a:endParaRPr lang="en-US" altLang="zh-TW" sz="4800" dirty="0">
              <a:solidFill>
                <a:srgbClr val="FF0000"/>
              </a:solidFill>
              <a:latin typeface="Times New Roman" panose="02020603050405020304" pitchFamily="18" charset="0"/>
              <a:cs typeface="Times New Roman" panose="02020603050405020304" pitchFamily="18" charset="0"/>
            </a:endParaRPr>
          </a:p>
          <a:p>
            <a:pPr marL="0" indent="0" defTabSz="334566">
              <a:buNone/>
            </a:pPr>
            <a:endParaRPr lang="en-US" altLang="zh-TW" sz="2600" dirty="0"/>
          </a:p>
        </p:txBody>
      </p:sp>
      <p:sp>
        <p:nvSpPr>
          <p:cNvPr id="2" name="投影片編號版面配置區 1"/>
          <p:cNvSpPr>
            <a:spLocks noGrp="1"/>
          </p:cNvSpPr>
          <p:nvPr>
            <p:ph type="sldNum" sz="quarter" idx="12"/>
          </p:nvPr>
        </p:nvSpPr>
        <p:spPr/>
        <p:txBody>
          <a:bodyPr/>
          <a:lstStyle/>
          <a:p>
            <a:fld id="{D0DEEFD5-0019-4330-94C0-2F55E088CE69}" type="slidenum">
              <a:rPr lang="zh-TW" altLang="en-US" smtClean="0"/>
              <a:pPr/>
              <a:t>33</a:t>
            </a:fld>
            <a:endParaRPr lang="zh-TW" altLang="en-US"/>
          </a:p>
        </p:txBody>
      </p:sp>
      <p:sp>
        <p:nvSpPr>
          <p:cNvPr id="6" name="Rectangle 2"/>
          <p:cNvSpPr>
            <a:spLocks noGrp="1" noChangeArrowheads="1"/>
          </p:cNvSpPr>
          <p:nvPr>
            <p:ph type="title"/>
          </p:nvPr>
        </p:nvSpPr>
        <p:spPr>
          <a:xfrm>
            <a:off x="468313" y="620713"/>
            <a:ext cx="8229600" cy="1152525"/>
          </a:xfrm>
          <a:noFill/>
        </p:spPr>
        <p:txBody>
          <a:bodyPr/>
          <a:lstStyle/>
          <a:p>
            <a:r>
              <a:rPr lang="en-US" altLang="zh-TW" sz="4000" b="1" u="sng" cap="none" dirty="0" smtClean="0">
                <a:latin typeface="Times New Roman" panose="02020603050405020304" pitchFamily="18" charset="0"/>
                <a:cs typeface="Times New Roman" panose="02020603050405020304" pitchFamily="18" charset="0"/>
              </a:rPr>
              <a:t>“Expired” Works</a:t>
            </a:r>
            <a:endParaRPr lang="zh-TW" altLang="en-US" sz="4000" b="1" u="sng"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57669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68313" y="620713"/>
            <a:ext cx="8229600" cy="1152525"/>
          </a:xfrm>
          <a:noFill/>
        </p:spPr>
        <p:txBody>
          <a:bodyPr>
            <a:normAutofit/>
          </a:bodyPr>
          <a:lstStyle/>
          <a:p>
            <a:r>
              <a:rPr lang="en-US" altLang="zh-TW" sz="4000" cap="none" dirty="0" smtClean="0">
                <a:latin typeface="Times New Roman" panose="02020603050405020304" pitchFamily="18" charset="0"/>
                <a:cs typeface="Times New Roman" panose="02020603050405020304" pitchFamily="18" charset="0"/>
              </a:rPr>
              <a:t>Is A Cultural </a:t>
            </a:r>
            <a:r>
              <a:rPr lang="en-US" altLang="zh-TW" sz="4000" cap="none" dirty="0" err="1" smtClean="0">
                <a:latin typeface="Times New Roman" panose="02020603050405020304" pitchFamily="18" charset="0"/>
                <a:cs typeface="Times New Roman" panose="02020603050405020304" pitchFamily="18" charset="0"/>
              </a:rPr>
              <a:t>Ralic</a:t>
            </a:r>
            <a:r>
              <a:rPr lang="en-US" altLang="zh-TW" sz="4000" cap="none" dirty="0" smtClean="0">
                <a:latin typeface="Times New Roman" panose="02020603050405020304" pitchFamily="18" charset="0"/>
                <a:cs typeface="Times New Roman" panose="02020603050405020304" pitchFamily="18" charset="0"/>
              </a:rPr>
              <a:t> Copyrighted</a:t>
            </a:r>
            <a:r>
              <a:rPr lang="zh-TW" altLang="en-US" sz="4000" cap="none" dirty="0" smtClean="0">
                <a:latin typeface="Times New Roman" panose="02020603050405020304" pitchFamily="18" charset="0"/>
                <a:cs typeface="Times New Roman" panose="02020603050405020304" pitchFamily="18" charset="0"/>
              </a:rPr>
              <a:t>？</a:t>
            </a:r>
            <a:endParaRPr lang="zh-TW" altLang="en-US" sz="4000" b="1" u="sng" dirty="0">
              <a:latin typeface="Times New Roman" panose="02020603050405020304" pitchFamily="18" charset="0"/>
              <a:cs typeface="Times New Roman" panose="02020603050405020304" pitchFamily="18" charset="0"/>
            </a:endParaRPr>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1773239"/>
            <a:ext cx="2020747" cy="2309425"/>
          </a:xfrm>
          <a:prstGeom prst="rect">
            <a:avLst/>
          </a:prstGeom>
        </p:spPr>
      </p:pic>
      <p:sp>
        <p:nvSpPr>
          <p:cNvPr id="6" name="文字方塊 5"/>
          <p:cNvSpPr txBox="1"/>
          <p:nvPr/>
        </p:nvSpPr>
        <p:spPr>
          <a:xfrm>
            <a:off x="1474959" y="4136560"/>
            <a:ext cx="3174267" cy="276999"/>
          </a:xfrm>
          <a:prstGeom prst="rect">
            <a:avLst/>
          </a:prstGeom>
          <a:noFill/>
        </p:spPr>
        <p:txBody>
          <a:bodyPr wrap="none" rtlCol="0">
            <a:spAutoFit/>
          </a:bodyPr>
          <a:lstStyle/>
          <a:p>
            <a:r>
              <a:rPr lang="en-US" altLang="zh-TW" sz="1200" dirty="0">
                <a:latin typeface="Times New Roman" panose="02020603050405020304" pitchFamily="18" charset="0"/>
                <a:cs typeface="Times New Roman" panose="02020603050405020304" pitchFamily="18" charset="0"/>
              </a:rPr>
              <a:t>(Along the River During the Qingming Festival)</a:t>
            </a:r>
            <a:endParaRPr lang="zh-TW" altLang="en-US" sz="1200" dirty="0">
              <a:latin typeface="Times New Roman" panose="02020603050405020304" pitchFamily="18" charset="0"/>
              <a:cs typeface="Times New Roman" panose="02020603050405020304" pitchFamily="18" charset="0"/>
            </a:endParaRPr>
          </a:p>
        </p:txBody>
      </p:sp>
      <p:pic>
        <p:nvPicPr>
          <p:cNvPr id="7" name="圖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0152" y="1773239"/>
            <a:ext cx="1753348" cy="2337798"/>
          </a:xfrm>
          <a:prstGeom prst="rect">
            <a:avLst/>
          </a:prstGeom>
        </p:spPr>
      </p:pic>
      <p:sp>
        <p:nvSpPr>
          <p:cNvPr id="8" name="文字方塊 7"/>
          <p:cNvSpPr txBox="1"/>
          <p:nvPr/>
        </p:nvSpPr>
        <p:spPr>
          <a:xfrm>
            <a:off x="6167449" y="4136560"/>
            <a:ext cx="1298753" cy="307777"/>
          </a:xfrm>
          <a:prstGeom prst="rect">
            <a:avLst/>
          </a:prstGeom>
          <a:noFill/>
        </p:spPr>
        <p:txBody>
          <a:bodyPr wrap="none" rtlCol="0">
            <a:spAutoFit/>
          </a:bodyPr>
          <a:lstStyle/>
          <a:p>
            <a:r>
              <a:rPr lang="en-US" altLang="zh-TW" sz="1400" dirty="0" smtClean="0">
                <a:latin typeface="Times New Roman" panose="02020603050405020304" pitchFamily="18" charset="0"/>
                <a:cs typeface="Times New Roman" panose="02020603050405020304" pitchFamily="18" charset="0"/>
              </a:rPr>
              <a:t>(Jade Cabbage)</a:t>
            </a:r>
            <a:endParaRPr lang="zh-TW" altLang="en-US" sz="1400" dirty="0">
              <a:latin typeface="Times New Roman" panose="02020603050405020304" pitchFamily="18" charset="0"/>
              <a:cs typeface="Times New Roman" panose="02020603050405020304" pitchFamily="18" charset="0"/>
            </a:endParaRPr>
          </a:p>
        </p:txBody>
      </p:sp>
      <p:sp>
        <p:nvSpPr>
          <p:cNvPr id="9" name="Rectangle 3"/>
          <p:cNvSpPr txBox="1">
            <a:spLocks noChangeArrowheads="1"/>
          </p:cNvSpPr>
          <p:nvPr/>
        </p:nvSpPr>
        <p:spPr bwMode="auto">
          <a:xfrm>
            <a:off x="1763688" y="4653136"/>
            <a:ext cx="6691179" cy="1540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a:spcBef>
                <a:spcPct val="20000"/>
              </a:spcBef>
              <a:buFont typeface="Wingdings" panose="05000000000000000000" pitchFamily="2" charset="2"/>
              <a:buNone/>
            </a:pPr>
            <a:r>
              <a:rPr lang="en-US" altLang="zh-TW" sz="4000" b="1" dirty="0" smtClean="0">
                <a:latin typeface="新細明體" panose="02020500000000000000" pitchFamily="18" charset="-120"/>
              </a:rPr>
              <a:t>If original, but expired,</a:t>
            </a:r>
            <a:endParaRPr lang="en-US" altLang="zh-TW" sz="4000" b="1" dirty="0">
              <a:latin typeface="新細明體" panose="02020500000000000000" pitchFamily="18" charset="-120"/>
            </a:endParaRPr>
          </a:p>
          <a:p>
            <a:pPr>
              <a:spcBef>
                <a:spcPct val="20000"/>
              </a:spcBef>
              <a:buFont typeface="Wingdings" panose="05000000000000000000" pitchFamily="2" charset="2"/>
              <a:buNone/>
            </a:pPr>
            <a:r>
              <a:rPr lang="en-US" altLang="zh-TW" sz="4000" b="1" dirty="0" smtClean="0">
                <a:latin typeface="新細明體" panose="02020500000000000000" pitchFamily="18" charset="-120"/>
              </a:rPr>
              <a:t>no copyright protection.</a:t>
            </a:r>
            <a:endParaRPr lang="en-US" altLang="zh-TW" sz="4000" b="1" dirty="0">
              <a:latin typeface="新細明體" panose="02020500000000000000" pitchFamily="18" charset="-120"/>
            </a:endParaRPr>
          </a:p>
        </p:txBody>
      </p:sp>
      <p:sp>
        <p:nvSpPr>
          <p:cNvPr id="2" name="投影片編號版面配置區 1"/>
          <p:cNvSpPr>
            <a:spLocks noGrp="1"/>
          </p:cNvSpPr>
          <p:nvPr>
            <p:ph type="sldNum" sz="quarter" idx="12"/>
          </p:nvPr>
        </p:nvSpPr>
        <p:spPr/>
        <p:txBody>
          <a:bodyPr/>
          <a:lstStyle/>
          <a:p>
            <a:fld id="{D0DEEFD5-0019-4330-94C0-2F55E088CE69}" type="slidenum">
              <a:rPr lang="zh-TW" altLang="en-US" smtClean="0"/>
              <a:pPr/>
              <a:t>34</a:t>
            </a:fld>
            <a:endParaRPr lang="zh-TW" altLang="en-US"/>
          </a:p>
        </p:txBody>
      </p:sp>
    </p:spTree>
    <p:extLst>
      <p:ext uri="{BB962C8B-B14F-4D97-AF65-F5344CB8AC3E}">
        <p14:creationId xmlns:p14="http://schemas.microsoft.com/office/powerpoint/2010/main" val="22222339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548680"/>
            <a:ext cx="8229600" cy="1143000"/>
          </a:xfrm>
        </p:spPr>
        <p:txBody>
          <a:bodyPr>
            <a:normAutofit/>
          </a:bodyPr>
          <a:lstStyle/>
          <a:p>
            <a:r>
              <a:rPr lang="en-US" altLang="zh-TW" sz="4400" cap="none" dirty="0" smtClean="0">
                <a:latin typeface="Times New Roman" panose="02020603050405020304" pitchFamily="18" charset="0"/>
                <a:cs typeface="Times New Roman" panose="02020603050405020304" pitchFamily="18" charset="0"/>
              </a:rPr>
              <a:t>PD: Where to Find?</a:t>
            </a:r>
            <a:endParaRPr lang="zh-TW" altLang="en-US" sz="4400" dirty="0">
              <a:latin typeface="Times New Roman" panose="02020603050405020304" pitchFamily="18" charset="0"/>
              <a:cs typeface="Times New Roman" panose="02020603050405020304" pitchFamily="18" charset="0"/>
            </a:endParaRPr>
          </a:p>
        </p:txBody>
      </p:sp>
      <p:sp>
        <p:nvSpPr>
          <p:cNvPr id="2" name="投影片編號版面配置區 1"/>
          <p:cNvSpPr>
            <a:spLocks noGrp="1"/>
          </p:cNvSpPr>
          <p:nvPr>
            <p:ph type="sldNum" sz="quarter" idx="12"/>
          </p:nvPr>
        </p:nvSpPr>
        <p:spPr/>
        <p:txBody>
          <a:bodyPr/>
          <a:lstStyle/>
          <a:p>
            <a:fld id="{A2DF4FBC-94B8-4F8D-B2A3-A6C66DBBD447}" type="slidenum">
              <a:rPr lang="zh-TW" altLang="en-US" smtClean="0"/>
              <a:pPr/>
              <a:t>35</a:t>
            </a:fld>
            <a:endParaRPr lang="zh-TW" altLang="en-US"/>
          </a:p>
        </p:txBody>
      </p:sp>
      <p:sp>
        <p:nvSpPr>
          <p:cNvPr id="3" name="矩形 2"/>
          <p:cNvSpPr/>
          <p:nvPr/>
        </p:nvSpPr>
        <p:spPr>
          <a:xfrm>
            <a:off x="2373270" y="3439505"/>
            <a:ext cx="4418148" cy="584775"/>
          </a:xfrm>
          <a:prstGeom prst="rect">
            <a:avLst/>
          </a:prstGeom>
        </p:spPr>
        <p:txBody>
          <a:bodyPr wrap="square">
            <a:spAutoFit/>
          </a:bodyPr>
          <a:lstStyle/>
          <a:p>
            <a:r>
              <a:rPr lang="en-US" altLang="zh-TW" sz="3200" dirty="0" smtClean="0"/>
              <a:t>Works before 1923 AD.</a:t>
            </a:r>
            <a:endParaRPr lang="en-US" altLang="zh-TW" sz="3200" dirty="0"/>
          </a:p>
        </p:txBody>
      </p:sp>
      <p:pic>
        <p:nvPicPr>
          <p:cNvPr id="4098" name="Picture 2" descr="「名畫」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287" y="3671213"/>
            <a:ext cx="1460775" cy="199196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名畫」的圖片搜尋結果"/>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3465" y="3662924"/>
            <a:ext cx="1604864" cy="191299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read.html5.qq.com/image?src=forum&amp;q=5&amp;r=0&amp;imgflag=7&amp;imageUrl=mmbiz.qpic.cn/mmbiz_gif/bc0taIqJSDOAGRRn3kN0pgDBGjPxgaKoFh1VwPuP2vPbicjTCbtl2RnzUpKhIRUh9C9ep1h23SiaK4jcNDO8Xkrw/0?wx_fmt=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789476" y="1665599"/>
            <a:ext cx="2766824" cy="173813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相關圖片"/>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133" y="4060053"/>
            <a:ext cx="1370844" cy="1823223"/>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相關圖片"/>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57119" y="4261083"/>
            <a:ext cx="2491546" cy="1622193"/>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相關圖片"/>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04048" y="1705374"/>
            <a:ext cx="2445786" cy="1734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19382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A2DF4FBC-94B8-4F8D-B2A3-A6C66DBBD447}" type="slidenum">
              <a:rPr lang="zh-TW" altLang="en-US" smtClean="0"/>
              <a:pPr/>
              <a:t>36</a:t>
            </a:fld>
            <a:endParaRPr lang="zh-TW" altLang="en-US"/>
          </a:p>
        </p:txBody>
      </p:sp>
      <p:sp>
        <p:nvSpPr>
          <p:cNvPr id="3" name="矩形 2"/>
          <p:cNvSpPr/>
          <p:nvPr/>
        </p:nvSpPr>
        <p:spPr>
          <a:xfrm>
            <a:off x="1043608" y="1487100"/>
            <a:ext cx="7056784" cy="4185761"/>
          </a:xfrm>
          <a:prstGeom prst="rect">
            <a:avLst/>
          </a:prstGeom>
        </p:spPr>
        <p:txBody>
          <a:bodyPr wrap="square">
            <a:spAutoFit/>
          </a:bodyPr>
          <a:lstStyle/>
          <a:p>
            <a:r>
              <a:rPr lang="en-US" altLang="zh-TW" sz="3200" dirty="0" smtClean="0">
                <a:latin typeface="Times New Roman" panose="02020603050405020304" pitchFamily="18" charset="0"/>
                <a:cs typeface="Times New Roman" panose="02020603050405020304" pitchFamily="18" charset="0"/>
              </a:rPr>
              <a:t>- Wikipedia</a:t>
            </a:r>
            <a:r>
              <a:rPr lang="zh-TW" altLang="en-US" sz="3200" dirty="0" smtClean="0">
                <a:latin typeface="Times New Roman" panose="02020603050405020304" pitchFamily="18" charset="0"/>
                <a:cs typeface="Times New Roman" panose="02020603050405020304" pitchFamily="18" charset="0"/>
              </a:rPr>
              <a:t>：</a:t>
            </a:r>
            <a:r>
              <a:rPr lang="en-US" altLang="zh-TW" sz="3200" dirty="0" smtClean="0">
                <a:latin typeface="Times New Roman" panose="02020603050405020304" pitchFamily="18" charset="0"/>
                <a:cs typeface="Times New Roman" panose="02020603050405020304" pitchFamily="18" charset="0"/>
              </a:rPr>
              <a:t>Public </a:t>
            </a:r>
            <a:r>
              <a:rPr lang="en-US" altLang="zh-TW" sz="3200" dirty="0">
                <a:latin typeface="Times New Roman" panose="02020603050405020304" pitchFamily="18" charset="0"/>
                <a:cs typeface="Times New Roman" panose="02020603050405020304" pitchFamily="18" charset="0"/>
              </a:rPr>
              <a:t>Domain </a:t>
            </a:r>
            <a:r>
              <a:rPr lang="en-US" altLang="zh-TW" sz="3200" dirty="0" smtClean="0">
                <a:latin typeface="Times New Roman" panose="02020603050405020304" pitchFamily="18" charset="0"/>
                <a:cs typeface="Times New Roman" panose="02020603050405020304" pitchFamily="18" charset="0"/>
              </a:rPr>
              <a:t>Resources</a:t>
            </a:r>
          </a:p>
          <a:p>
            <a:endParaRPr lang="en-US" altLang="zh-TW" sz="3200" dirty="0">
              <a:latin typeface="Times New Roman" panose="02020603050405020304" pitchFamily="18" charset="0"/>
              <a:cs typeface="Times New Roman" panose="02020603050405020304" pitchFamily="18" charset="0"/>
            </a:endParaRPr>
          </a:p>
          <a:p>
            <a:pPr>
              <a:spcBef>
                <a:spcPts val="550"/>
              </a:spcBef>
              <a:buSzPct val="80000"/>
            </a:pPr>
            <a:r>
              <a:rPr lang="en-US" altLang="zh-TW" sz="3200" dirty="0" smtClean="0">
                <a:latin typeface="Times New Roman" panose="02020603050405020304" pitchFamily="18" charset="0"/>
                <a:cs typeface="Times New Roman" panose="02020603050405020304" pitchFamily="18" charset="0"/>
              </a:rPr>
              <a:t>- </a:t>
            </a:r>
            <a:r>
              <a:rPr kumimoji="1" lang="en-US" altLang="zh-TW" sz="3200" dirty="0">
                <a:latin typeface="Gill Sans MT" panose="020B0502020104020203" pitchFamily="34" charset="0"/>
                <a:sym typeface="微軟正黑體" panose="020B0604030504040204" pitchFamily="34" charset="-120"/>
              </a:rPr>
              <a:t>Wikimedia Commons</a:t>
            </a:r>
            <a:br>
              <a:rPr kumimoji="1" lang="en-US" altLang="zh-TW" sz="3200" dirty="0">
                <a:latin typeface="Gill Sans MT" panose="020B0502020104020203" pitchFamily="34" charset="0"/>
                <a:sym typeface="微軟正黑體" panose="020B0604030504040204" pitchFamily="34" charset="-120"/>
              </a:rPr>
            </a:br>
            <a:r>
              <a:rPr kumimoji="1" lang="en-US" altLang="zh-TW" sz="3200" dirty="0">
                <a:latin typeface="Gill Sans MT" panose="020B0502020104020203" pitchFamily="34" charset="0"/>
                <a:sym typeface="微軟正黑體" panose="020B0604030504040204" pitchFamily="34" charset="-120"/>
              </a:rPr>
              <a:t>(</a:t>
            </a:r>
            <a:r>
              <a:rPr kumimoji="1" lang="en-US" altLang="zh-TW" sz="3200" dirty="0">
                <a:latin typeface="Gill Sans MT" panose="020B0502020104020203" pitchFamily="34" charset="0"/>
                <a:sym typeface="微軟正黑體" panose="020B0604030504040204" pitchFamily="34" charset="-120"/>
                <a:hlinkClick r:id="rId2"/>
              </a:rPr>
              <a:t>http://commons.wikimedia.org/wiki/Main_Page</a:t>
            </a:r>
            <a:r>
              <a:rPr kumimoji="1" lang="en-US" altLang="zh-TW" sz="3200" dirty="0">
                <a:latin typeface="Gill Sans MT" panose="020B0502020104020203" pitchFamily="34" charset="0"/>
                <a:sym typeface="微軟正黑體" panose="020B0604030504040204" pitchFamily="34" charset="-120"/>
              </a:rPr>
              <a:t>)</a:t>
            </a:r>
            <a:br>
              <a:rPr kumimoji="1" lang="en-US" altLang="zh-TW" sz="3200" dirty="0">
                <a:latin typeface="Gill Sans MT" panose="020B0502020104020203" pitchFamily="34" charset="0"/>
                <a:sym typeface="微軟正黑體" panose="020B0604030504040204" pitchFamily="34" charset="-120"/>
              </a:rPr>
            </a:br>
            <a:endParaRPr kumimoji="1" lang="en-US" altLang="zh-TW" sz="3200" dirty="0">
              <a:latin typeface="Gill Sans MT" panose="020B0502020104020203" pitchFamily="34" charset="0"/>
              <a:sym typeface="微軟正黑體" panose="020B0604030504040204" pitchFamily="34" charset="-120"/>
            </a:endParaRPr>
          </a:p>
          <a:p>
            <a:pPr>
              <a:spcBef>
                <a:spcPts val="550"/>
              </a:spcBef>
              <a:buSzPct val="80000"/>
            </a:pPr>
            <a:r>
              <a:rPr kumimoji="1" lang="en-US" altLang="zh-TW" sz="3200" dirty="0" smtClean="0">
                <a:latin typeface="Gill Sans MT" panose="020B0502020104020203" pitchFamily="34" charset="0"/>
                <a:sym typeface="微軟正黑體" panose="020B0604030504040204" pitchFamily="34" charset="-120"/>
              </a:rPr>
              <a:t>- Works of the U.S. Federal Government</a:t>
            </a:r>
            <a:r>
              <a:rPr kumimoji="1" lang="zh-TW" altLang="en-US" sz="3200" dirty="0">
                <a:latin typeface="Gill Sans MT" panose="020B0502020104020203" pitchFamily="34" charset="0"/>
                <a:sym typeface="微軟正黑體" panose="020B0604030504040204" pitchFamily="34" charset="-120"/>
              </a:rPr>
              <a:t/>
            </a:r>
            <a:br>
              <a:rPr kumimoji="1" lang="zh-TW" altLang="en-US" sz="3200" dirty="0">
                <a:latin typeface="Gill Sans MT" panose="020B0502020104020203" pitchFamily="34" charset="0"/>
                <a:sym typeface="微軟正黑體" panose="020B0604030504040204" pitchFamily="34" charset="-120"/>
              </a:rPr>
            </a:br>
            <a:r>
              <a:rPr kumimoji="1" lang="en-US" altLang="zh-TW" sz="3200" dirty="0">
                <a:latin typeface="Gill Sans MT" panose="020B0502020104020203" pitchFamily="34" charset="0"/>
                <a:sym typeface="微軟正黑體" panose="020B0604030504040204" pitchFamily="34" charset="-120"/>
              </a:rPr>
              <a:t>(</a:t>
            </a:r>
            <a:r>
              <a:rPr kumimoji="1" lang="en-US" altLang="zh-TW" sz="3200" dirty="0">
                <a:latin typeface="Gill Sans MT" panose="020B0502020104020203" pitchFamily="34" charset="0"/>
                <a:sym typeface="微軟正黑體" panose="020B0604030504040204" pitchFamily="34" charset="-120"/>
                <a:hlinkClick r:id="rId3"/>
              </a:rPr>
              <a:t> http://www.house.gov/</a:t>
            </a:r>
            <a:r>
              <a:rPr kumimoji="1" lang="en-US" altLang="zh-TW" sz="3200" dirty="0">
                <a:latin typeface="Gill Sans MT" panose="020B0502020104020203" pitchFamily="34" charset="0"/>
                <a:sym typeface="微軟正黑體" panose="020B0604030504040204" pitchFamily="34" charset="-120"/>
              </a:rPr>
              <a:t>)</a:t>
            </a:r>
          </a:p>
        </p:txBody>
      </p:sp>
      <p:sp>
        <p:nvSpPr>
          <p:cNvPr id="7" name="標題 5"/>
          <p:cNvSpPr txBox="1">
            <a:spLocks/>
          </p:cNvSpPr>
          <p:nvPr/>
        </p:nvSpPr>
        <p:spPr>
          <a:xfrm>
            <a:off x="467544" y="548680"/>
            <a:ext cx="8229600" cy="114300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r>
              <a:rPr lang="en-US" altLang="zh-TW" sz="4400" cap="none" smtClean="0">
                <a:latin typeface="Times New Roman" panose="02020603050405020304" pitchFamily="18" charset="0"/>
                <a:cs typeface="Times New Roman" panose="02020603050405020304" pitchFamily="18" charset="0"/>
              </a:rPr>
              <a:t>PD: Where to Find?</a:t>
            </a:r>
            <a:endParaRPr lang="zh-TW" alt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06155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539552" y="1196752"/>
            <a:ext cx="8229600" cy="4752528"/>
          </a:xfrm>
        </p:spPr>
        <p:txBody>
          <a:bodyPr>
            <a:normAutofit/>
          </a:bodyPr>
          <a:lstStyle/>
          <a:p>
            <a:pPr>
              <a:lnSpc>
                <a:spcPct val="90000"/>
              </a:lnSpc>
            </a:pPr>
            <a:r>
              <a:rPr lang="en-US" altLang="zh-TW" sz="2800" dirty="0" smtClean="0"/>
              <a:t>Yet, … …</a:t>
            </a:r>
            <a:r>
              <a:rPr lang="en-US" altLang="zh-TW" sz="2800" dirty="0"/>
              <a:t/>
            </a:r>
            <a:br>
              <a:rPr lang="en-US" altLang="zh-TW" sz="2800" dirty="0"/>
            </a:br>
            <a:r>
              <a:rPr lang="en-US" altLang="zh-TW" sz="2800" dirty="0"/>
              <a:t/>
            </a:r>
            <a:br>
              <a:rPr lang="en-US" altLang="zh-TW" sz="2800" dirty="0"/>
            </a:br>
            <a:r>
              <a:rPr lang="en-US" altLang="zh-TW" sz="2800" dirty="0" smtClean="0"/>
              <a:t>Copyright Law Art. 18</a:t>
            </a:r>
            <a:r>
              <a:rPr lang="zh-TW" altLang="en-US" sz="2800" dirty="0" smtClean="0"/>
              <a:t>：</a:t>
            </a:r>
            <a:r>
              <a:rPr lang="en-US" altLang="zh-TW" sz="2800" dirty="0"/>
              <a:t/>
            </a:r>
            <a:br>
              <a:rPr lang="en-US" altLang="zh-TW" sz="2800" dirty="0"/>
            </a:br>
            <a:r>
              <a:rPr lang="en-US" altLang="zh-TW" sz="2800" dirty="0"/>
              <a:t>” The protection of </a:t>
            </a:r>
            <a:r>
              <a:rPr lang="en-US" altLang="zh-TW" sz="2800" dirty="0">
                <a:solidFill>
                  <a:srgbClr val="FFFF00"/>
                </a:solidFill>
              </a:rPr>
              <a:t>moral rights </a:t>
            </a:r>
            <a:r>
              <a:rPr lang="en-US" altLang="zh-TW" sz="2800" dirty="0"/>
              <a:t>of an author who has </a:t>
            </a:r>
            <a:r>
              <a:rPr lang="en-US" altLang="zh-TW" sz="2800" dirty="0">
                <a:solidFill>
                  <a:srgbClr val="FFFF00"/>
                </a:solidFill>
              </a:rPr>
              <a:t>died or been extinguished </a:t>
            </a:r>
            <a:r>
              <a:rPr lang="en-US" altLang="zh-TW" sz="2800" dirty="0"/>
              <a:t>shall be deemed to be the same as when the author was living or in existence and shall not be infringed upon by any </a:t>
            </a:r>
            <a:r>
              <a:rPr lang="en-US" altLang="zh-TW" sz="2800" dirty="0" smtClean="0"/>
              <a:t>person.”</a:t>
            </a:r>
            <a:br>
              <a:rPr lang="en-US" altLang="zh-TW" sz="2800" dirty="0" smtClean="0"/>
            </a:br>
            <a:endParaRPr lang="en-US" altLang="zh-TW" sz="2800" dirty="0" smtClean="0"/>
          </a:p>
          <a:p>
            <a:pPr lvl="1">
              <a:lnSpc>
                <a:spcPct val="90000"/>
              </a:lnSpc>
            </a:pPr>
            <a:r>
              <a:rPr lang="en-US" altLang="zh-TW" sz="2400" dirty="0" smtClean="0"/>
              <a:t>Means … TW Copyright Law permanently protects an author’s moral rights.</a:t>
            </a:r>
            <a:endParaRPr lang="en-US" altLang="zh-TW" sz="2400" dirty="0"/>
          </a:p>
        </p:txBody>
      </p:sp>
      <p:sp>
        <p:nvSpPr>
          <p:cNvPr id="2" name="投影片編號版面配置區 1"/>
          <p:cNvSpPr>
            <a:spLocks noGrp="1"/>
          </p:cNvSpPr>
          <p:nvPr>
            <p:ph type="sldNum" sz="quarter" idx="12"/>
          </p:nvPr>
        </p:nvSpPr>
        <p:spPr/>
        <p:txBody>
          <a:bodyPr/>
          <a:lstStyle/>
          <a:p>
            <a:fld id="{D0DEEFD5-0019-4330-94C0-2F55E088CE69}" type="slidenum">
              <a:rPr lang="zh-TW" altLang="en-US" smtClean="0"/>
              <a:pPr/>
              <a:t>37</a:t>
            </a:fld>
            <a:endParaRPr lang="zh-TW" altLang="en-US"/>
          </a:p>
        </p:txBody>
      </p:sp>
    </p:spTree>
    <p:extLst>
      <p:ext uri="{BB962C8B-B14F-4D97-AF65-F5344CB8AC3E}">
        <p14:creationId xmlns:p14="http://schemas.microsoft.com/office/powerpoint/2010/main" val="3230256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539552" y="2934072"/>
            <a:ext cx="8229600" cy="1143000"/>
          </a:xfrm>
        </p:spPr>
        <p:txBody>
          <a:bodyPr>
            <a:normAutofit/>
          </a:bodyPr>
          <a:lstStyle/>
          <a:p>
            <a:pPr>
              <a:spcBef>
                <a:spcPct val="50000"/>
              </a:spcBef>
            </a:pPr>
            <a:r>
              <a:rPr lang="en-US" altLang="zh-TW" sz="3200" dirty="0">
                <a:latin typeface="Bookman Old Style" panose="02050604050505020204" pitchFamily="18" charset="0"/>
              </a:rPr>
              <a:t>Works </a:t>
            </a:r>
            <a:r>
              <a:rPr lang="en-US" altLang="zh-TW" sz="3200" dirty="0" smtClean="0">
                <a:latin typeface="Bookman Old Style" panose="02050604050505020204" pitchFamily="18" charset="0"/>
              </a:rPr>
              <a:t>Not Protected </a:t>
            </a:r>
            <a:r>
              <a:rPr lang="en-US" altLang="zh-TW" sz="3200" dirty="0">
                <a:latin typeface="Bookman Old Style" panose="02050604050505020204" pitchFamily="18" charset="0"/>
              </a:rPr>
              <a:t>by Law</a:t>
            </a:r>
            <a:endParaRPr lang="zh-TW" altLang="en-US" sz="3200" dirty="0">
              <a:solidFill>
                <a:srgbClr val="FFFF00"/>
              </a:solidFill>
              <a:latin typeface="Bookman Old Style" panose="02050604050505020204" pitchFamily="18" charset="0"/>
            </a:endParaRPr>
          </a:p>
        </p:txBody>
      </p:sp>
      <p:sp>
        <p:nvSpPr>
          <p:cNvPr id="2" name="投影片編號版面配置區 1"/>
          <p:cNvSpPr>
            <a:spLocks noGrp="1"/>
          </p:cNvSpPr>
          <p:nvPr>
            <p:ph type="sldNum" sz="quarter" idx="12"/>
          </p:nvPr>
        </p:nvSpPr>
        <p:spPr/>
        <p:txBody>
          <a:bodyPr/>
          <a:lstStyle/>
          <a:p>
            <a:fld id="{A2DF4FBC-94B8-4F8D-B2A3-A6C66DBBD447}" type="slidenum">
              <a:rPr lang="zh-TW" altLang="en-US" smtClean="0"/>
              <a:pPr/>
              <a:t>38</a:t>
            </a:fld>
            <a:endParaRPr lang="zh-TW" altLang="en-US"/>
          </a:p>
        </p:txBody>
      </p:sp>
    </p:spTree>
    <p:extLst>
      <p:ext uri="{BB962C8B-B14F-4D97-AF65-F5344CB8AC3E}">
        <p14:creationId xmlns:p14="http://schemas.microsoft.com/office/powerpoint/2010/main" val="18021580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457200" y="1196752"/>
            <a:ext cx="8334318" cy="5472608"/>
          </a:xfrm>
        </p:spPr>
        <p:txBody>
          <a:bodyPr>
            <a:noAutofit/>
          </a:bodyPr>
          <a:lstStyle/>
          <a:p>
            <a:pPr>
              <a:lnSpc>
                <a:spcPct val="100000"/>
              </a:lnSpc>
            </a:pPr>
            <a:r>
              <a:rPr lang="en-US" altLang="zh-TW" dirty="0" smtClean="0">
                <a:latin typeface="Times New Roman" panose="02020603050405020304" pitchFamily="18" charset="0"/>
                <a:cs typeface="Times New Roman" panose="02020603050405020304" pitchFamily="18" charset="0"/>
              </a:rPr>
              <a:t>Copyright Law Art. 9: “The </a:t>
            </a:r>
            <a:r>
              <a:rPr lang="en-US" altLang="zh-TW" dirty="0">
                <a:latin typeface="Times New Roman" panose="02020603050405020304" pitchFamily="18" charset="0"/>
                <a:cs typeface="Times New Roman" panose="02020603050405020304" pitchFamily="18" charset="0"/>
              </a:rPr>
              <a:t>following items shall not be the subject matter of copyright:</a:t>
            </a:r>
          </a:p>
          <a:p>
            <a:pPr>
              <a:lnSpc>
                <a:spcPct val="100000"/>
              </a:lnSpc>
            </a:pPr>
            <a:r>
              <a:rPr lang="en-US" altLang="zh-TW" dirty="0">
                <a:latin typeface="Times New Roman" panose="02020603050405020304" pitchFamily="18" charset="0"/>
                <a:cs typeface="Times New Roman" panose="02020603050405020304" pitchFamily="18" charset="0"/>
              </a:rPr>
              <a:t>1.The constitution, acts, regulations, or </a:t>
            </a:r>
            <a:r>
              <a:rPr lang="en-US" altLang="zh-TW" u="sng" dirty="0">
                <a:solidFill>
                  <a:srgbClr val="FFFF00"/>
                </a:solidFill>
                <a:latin typeface="Times New Roman" panose="02020603050405020304" pitchFamily="18" charset="0"/>
                <a:cs typeface="Times New Roman" panose="02020603050405020304" pitchFamily="18" charset="0"/>
              </a:rPr>
              <a:t>official documents</a:t>
            </a:r>
            <a:r>
              <a:rPr lang="en-US" altLang="zh-TW" dirty="0">
                <a:latin typeface="Times New Roman" panose="02020603050405020304" pitchFamily="18" charset="0"/>
                <a:cs typeface="Times New Roman" panose="02020603050405020304" pitchFamily="18" charset="0"/>
              </a:rPr>
              <a:t>.</a:t>
            </a:r>
          </a:p>
          <a:p>
            <a:pPr>
              <a:lnSpc>
                <a:spcPct val="100000"/>
              </a:lnSpc>
            </a:pPr>
            <a:r>
              <a:rPr lang="en-US" altLang="zh-TW" dirty="0">
                <a:latin typeface="Times New Roman" panose="02020603050405020304" pitchFamily="18" charset="0"/>
                <a:cs typeface="Times New Roman" panose="02020603050405020304" pitchFamily="18" charset="0"/>
              </a:rPr>
              <a:t>2.Translations or compilations by central or local government agencies of works referred to in the preceding subparagraph.</a:t>
            </a:r>
          </a:p>
          <a:p>
            <a:pPr>
              <a:lnSpc>
                <a:spcPct val="100000"/>
              </a:lnSpc>
            </a:pPr>
            <a:r>
              <a:rPr lang="en-US" altLang="zh-TW" dirty="0">
                <a:latin typeface="Times New Roman" panose="02020603050405020304" pitchFamily="18" charset="0"/>
                <a:cs typeface="Times New Roman" panose="02020603050405020304" pitchFamily="18" charset="0"/>
              </a:rPr>
              <a:t>3.</a:t>
            </a:r>
            <a:r>
              <a:rPr lang="en-US" altLang="zh-TW" dirty="0">
                <a:solidFill>
                  <a:srgbClr val="FFFF00"/>
                </a:solidFill>
                <a:latin typeface="Times New Roman" panose="02020603050405020304" pitchFamily="18" charset="0"/>
                <a:cs typeface="Times New Roman" panose="02020603050405020304" pitchFamily="18" charset="0"/>
              </a:rPr>
              <a:t>Slogans</a:t>
            </a:r>
            <a:r>
              <a:rPr lang="en-US" altLang="zh-TW" dirty="0">
                <a:latin typeface="Times New Roman" panose="02020603050405020304" pitchFamily="18" charset="0"/>
                <a:cs typeface="Times New Roman" panose="02020603050405020304" pitchFamily="18" charset="0"/>
              </a:rPr>
              <a:t> and </a:t>
            </a:r>
            <a:r>
              <a:rPr lang="en-US" altLang="zh-TW" dirty="0">
                <a:solidFill>
                  <a:srgbClr val="FFFF00"/>
                </a:solidFill>
                <a:latin typeface="Times New Roman" panose="02020603050405020304" pitchFamily="18" charset="0"/>
                <a:cs typeface="Times New Roman" panose="02020603050405020304" pitchFamily="18" charset="0"/>
              </a:rPr>
              <a:t>common</a:t>
            </a:r>
            <a:r>
              <a:rPr lang="en-US" altLang="zh-TW" dirty="0">
                <a:latin typeface="Times New Roman" panose="02020603050405020304" pitchFamily="18" charset="0"/>
                <a:cs typeface="Times New Roman" panose="02020603050405020304" pitchFamily="18" charset="0"/>
              </a:rPr>
              <a:t> symbols, terms, formulas, numerical charts, forms, notebooks, or almanacs.</a:t>
            </a:r>
          </a:p>
          <a:p>
            <a:pPr>
              <a:lnSpc>
                <a:spcPct val="100000"/>
              </a:lnSpc>
            </a:pPr>
            <a:r>
              <a:rPr lang="en-US" altLang="zh-TW" dirty="0" smtClean="0">
                <a:latin typeface="Times New Roman" panose="02020603050405020304" pitchFamily="18" charset="0"/>
                <a:cs typeface="Times New Roman" panose="02020603050405020304" pitchFamily="18" charset="0"/>
              </a:rPr>
              <a:t>4.</a:t>
            </a:r>
            <a:r>
              <a:rPr lang="en-US" altLang="zh-TW" dirty="0" smtClean="0">
                <a:solidFill>
                  <a:srgbClr val="FFFF00"/>
                </a:solidFill>
                <a:latin typeface="Times New Roman" panose="02020603050405020304" pitchFamily="18" charset="0"/>
                <a:cs typeface="Times New Roman" panose="02020603050405020304" pitchFamily="18" charset="0"/>
              </a:rPr>
              <a:t>Oral and literary works for news reports </a:t>
            </a:r>
            <a:r>
              <a:rPr lang="en-US" altLang="zh-TW" dirty="0" smtClean="0">
                <a:latin typeface="Times New Roman" panose="02020603050405020304" pitchFamily="18" charset="0"/>
                <a:cs typeface="Times New Roman" panose="02020603050405020304" pitchFamily="18" charset="0"/>
              </a:rPr>
              <a:t>that </a:t>
            </a:r>
            <a:r>
              <a:rPr lang="en-US" altLang="zh-TW" dirty="0">
                <a:latin typeface="Times New Roman" panose="02020603050405020304" pitchFamily="18" charset="0"/>
                <a:cs typeface="Times New Roman" panose="02020603050405020304" pitchFamily="18" charset="0"/>
              </a:rPr>
              <a:t>are intended strictly to communicate facts</a:t>
            </a:r>
            <a:r>
              <a:rPr lang="en-US" altLang="zh-TW" dirty="0" smtClean="0">
                <a:latin typeface="Times New Roman" panose="02020603050405020304" pitchFamily="18" charset="0"/>
                <a:cs typeface="Times New Roman" panose="02020603050405020304" pitchFamily="18" charset="0"/>
              </a:rPr>
              <a:t>.</a:t>
            </a:r>
            <a:endParaRPr lang="en-US" altLang="zh-TW" dirty="0">
              <a:latin typeface="Times New Roman" panose="02020603050405020304" pitchFamily="18" charset="0"/>
              <a:cs typeface="Times New Roman" panose="02020603050405020304" pitchFamily="18" charset="0"/>
            </a:endParaRPr>
          </a:p>
          <a:p>
            <a:pPr>
              <a:lnSpc>
                <a:spcPct val="100000"/>
              </a:lnSpc>
            </a:pPr>
            <a:r>
              <a:rPr lang="en-US" altLang="zh-TW" dirty="0">
                <a:latin typeface="Times New Roman" panose="02020603050405020304" pitchFamily="18" charset="0"/>
                <a:cs typeface="Times New Roman" panose="02020603050405020304" pitchFamily="18" charset="0"/>
              </a:rPr>
              <a:t>5.</a:t>
            </a:r>
            <a:r>
              <a:rPr lang="en-US" altLang="zh-TW" dirty="0">
                <a:solidFill>
                  <a:srgbClr val="FFFF00"/>
                </a:solidFill>
                <a:latin typeface="Times New Roman" panose="02020603050405020304" pitchFamily="18" charset="0"/>
                <a:cs typeface="Times New Roman" panose="02020603050405020304" pitchFamily="18" charset="0"/>
              </a:rPr>
              <a:t>Test questions </a:t>
            </a:r>
            <a:r>
              <a:rPr lang="en-US" altLang="zh-TW" dirty="0">
                <a:latin typeface="Times New Roman" panose="02020603050405020304" pitchFamily="18" charset="0"/>
                <a:cs typeface="Times New Roman" panose="02020603050405020304" pitchFamily="18" charset="0"/>
              </a:rPr>
              <a:t>and alternative test questions from all kinds of examinations held pursuant to acts or regulations.</a:t>
            </a:r>
          </a:p>
          <a:p>
            <a:pPr>
              <a:lnSpc>
                <a:spcPct val="100000"/>
              </a:lnSpc>
            </a:pPr>
            <a:r>
              <a:rPr lang="en-US" altLang="zh-TW" dirty="0">
                <a:latin typeface="Times New Roman" panose="02020603050405020304" pitchFamily="18" charset="0"/>
                <a:cs typeface="Times New Roman" panose="02020603050405020304" pitchFamily="18" charset="0"/>
              </a:rPr>
              <a:t>The term "official documents" in the first subparagraph of the preceding paragraph includes proclamations, text of speeches, news releases, and other documents prepared by civil servants in the course of carrying out their duties</a:t>
            </a:r>
            <a:r>
              <a:rPr lang="en-US" altLang="zh-TW" dirty="0" smtClean="0">
                <a:latin typeface="Times New Roman" panose="02020603050405020304" pitchFamily="18" charset="0"/>
                <a:cs typeface="Times New Roman" panose="02020603050405020304" pitchFamily="18" charset="0"/>
              </a:rPr>
              <a:t>.”</a:t>
            </a:r>
            <a:endParaRPr lang="en-US" altLang="zh-TW" dirty="0">
              <a:latin typeface="Times New Roman" panose="02020603050405020304" pitchFamily="18" charset="0"/>
              <a:cs typeface="Times New Roman" panose="02020603050405020304" pitchFamily="18" charset="0"/>
            </a:endParaRPr>
          </a:p>
        </p:txBody>
      </p:sp>
      <p:sp>
        <p:nvSpPr>
          <p:cNvPr id="2" name="投影片編號版面配置區 1"/>
          <p:cNvSpPr>
            <a:spLocks noGrp="1"/>
          </p:cNvSpPr>
          <p:nvPr>
            <p:ph type="sldNum" sz="quarter" idx="12"/>
          </p:nvPr>
        </p:nvSpPr>
        <p:spPr/>
        <p:txBody>
          <a:bodyPr/>
          <a:lstStyle/>
          <a:p>
            <a:fld id="{D0DEEFD5-0019-4330-94C0-2F55E088CE69}" type="slidenum">
              <a:rPr lang="zh-TW" altLang="en-US" smtClean="0"/>
              <a:pPr/>
              <a:t>39</a:t>
            </a:fld>
            <a:endParaRPr lang="zh-TW" altLang="en-US"/>
          </a:p>
        </p:txBody>
      </p:sp>
      <p:sp>
        <p:nvSpPr>
          <p:cNvPr id="7" name="標題 5"/>
          <p:cNvSpPr>
            <a:spLocks noGrp="1"/>
          </p:cNvSpPr>
          <p:nvPr>
            <p:ph type="title"/>
          </p:nvPr>
        </p:nvSpPr>
        <p:spPr>
          <a:xfrm>
            <a:off x="561918" y="351909"/>
            <a:ext cx="8229600" cy="1143000"/>
          </a:xfrm>
        </p:spPr>
        <p:txBody>
          <a:bodyPr>
            <a:normAutofit/>
          </a:bodyPr>
          <a:lstStyle/>
          <a:p>
            <a:r>
              <a:rPr lang="en-US" altLang="zh-TW" sz="4400" cap="none" dirty="0" smtClean="0">
                <a:latin typeface="Times New Roman" panose="02020603050405020304" pitchFamily="18" charset="0"/>
                <a:cs typeface="Times New Roman" panose="02020603050405020304" pitchFamily="18" charset="0"/>
              </a:rPr>
              <a:t>Works Not Protected by Law</a:t>
            </a:r>
            <a:endParaRPr lang="zh-TW" altLang="en-US" sz="44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4518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67544" y="260648"/>
            <a:ext cx="8229600" cy="1152525"/>
          </a:xfrm>
          <a:noFill/>
        </p:spPr>
        <p:txBody>
          <a:bodyPr>
            <a:normAutofit/>
          </a:bodyPr>
          <a:lstStyle/>
          <a:p>
            <a:r>
              <a:rPr lang="en-US" altLang="zh-TW" sz="4000" cap="none" dirty="0">
                <a:latin typeface="Times New Roman" panose="02020603050405020304" pitchFamily="18" charset="0"/>
                <a:cs typeface="Times New Roman" panose="02020603050405020304" pitchFamily="18" charset="0"/>
              </a:rPr>
              <a:t>Subject Matters of Copyright</a:t>
            </a:r>
            <a:endParaRPr lang="zh-TW" altLang="en-US" sz="4000" b="1" u="sng" cap="none" dirty="0">
              <a:latin typeface="Times New Roman" panose="02020603050405020304" pitchFamily="18" charset="0"/>
              <a:cs typeface="Times New Roman" panose="02020603050405020304" pitchFamily="18" charset="0"/>
            </a:endParaRPr>
          </a:p>
        </p:txBody>
      </p:sp>
      <p:sp>
        <p:nvSpPr>
          <p:cNvPr id="4" name="矩形 3"/>
          <p:cNvSpPr/>
          <p:nvPr/>
        </p:nvSpPr>
        <p:spPr>
          <a:xfrm>
            <a:off x="1255320" y="1268760"/>
            <a:ext cx="6912768" cy="5272213"/>
          </a:xfrm>
          <a:prstGeom prst="rect">
            <a:avLst/>
          </a:prstGeom>
        </p:spPr>
        <p:txBody>
          <a:bodyPr wrap="square">
            <a:spAutoFit/>
          </a:bodyPr>
          <a:lstStyle/>
          <a:p>
            <a:pPr marL="514350" indent="-514350">
              <a:lnSpc>
                <a:spcPct val="110000"/>
              </a:lnSpc>
              <a:buAutoNum type="arabicPeriod"/>
              <a:defRPr/>
            </a:pPr>
            <a:r>
              <a:rPr lang="en-US" altLang="zh-TW" sz="2600" dirty="0">
                <a:latin typeface="Times New Roman" panose="02020603050405020304" pitchFamily="18" charset="0"/>
                <a:cs typeface="Times New Roman" panose="02020603050405020304" pitchFamily="18" charset="0"/>
              </a:rPr>
              <a:t>Oral and literary works</a:t>
            </a:r>
          </a:p>
          <a:p>
            <a:pPr marL="514350" indent="-514350">
              <a:lnSpc>
                <a:spcPct val="110000"/>
              </a:lnSpc>
              <a:buAutoNum type="arabicPeriod"/>
              <a:defRPr/>
            </a:pPr>
            <a:r>
              <a:rPr lang="en-US" altLang="zh-TW" sz="2800" dirty="0">
                <a:latin typeface="Times New Roman" panose="02020603050405020304" pitchFamily="18" charset="0"/>
                <a:cs typeface="Times New Roman" panose="02020603050405020304" pitchFamily="18" charset="0"/>
              </a:rPr>
              <a:t>Musical works</a:t>
            </a:r>
          </a:p>
          <a:p>
            <a:pPr marL="514350" indent="-514350">
              <a:lnSpc>
                <a:spcPct val="110000"/>
              </a:lnSpc>
              <a:buAutoNum type="arabicPeriod"/>
              <a:defRPr/>
            </a:pPr>
            <a:r>
              <a:rPr lang="en-US" altLang="zh-TW" sz="2800" dirty="0">
                <a:latin typeface="Times New Roman" panose="02020603050405020304" pitchFamily="18" charset="0"/>
                <a:cs typeface="Times New Roman" panose="02020603050405020304" pitchFamily="18" charset="0"/>
              </a:rPr>
              <a:t>Dramatic and choreographic works</a:t>
            </a:r>
          </a:p>
          <a:p>
            <a:pPr marL="514350" indent="-514350">
              <a:lnSpc>
                <a:spcPct val="110000"/>
              </a:lnSpc>
              <a:buAutoNum type="arabicPeriod"/>
              <a:defRPr/>
            </a:pPr>
            <a:r>
              <a:rPr lang="en-US" altLang="zh-TW" sz="2800" dirty="0">
                <a:latin typeface="Times New Roman" panose="02020603050405020304" pitchFamily="18" charset="0"/>
                <a:cs typeface="Times New Roman" panose="02020603050405020304" pitchFamily="18" charset="0"/>
              </a:rPr>
              <a:t>Artistic works</a:t>
            </a:r>
          </a:p>
          <a:p>
            <a:pPr marL="514350" indent="-514350">
              <a:lnSpc>
                <a:spcPct val="110000"/>
              </a:lnSpc>
              <a:buAutoNum type="arabicPeriod"/>
              <a:defRPr/>
            </a:pPr>
            <a:r>
              <a:rPr lang="en-US" altLang="zh-TW" sz="2800" dirty="0">
                <a:latin typeface="Times New Roman" panose="02020603050405020304" pitchFamily="18" charset="0"/>
                <a:cs typeface="Times New Roman" panose="02020603050405020304" pitchFamily="18" charset="0"/>
              </a:rPr>
              <a:t>Photographic works</a:t>
            </a:r>
          </a:p>
          <a:p>
            <a:pPr marL="514350" indent="-514350">
              <a:lnSpc>
                <a:spcPct val="110000"/>
              </a:lnSpc>
              <a:buAutoNum type="arabicPeriod"/>
              <a:defRPr/>
            </a:pPr>
            <a:r>
              <a:rPr lang="en-US" altLang="zh-TW" sz="2800" dirty="0">
                <a:latin typeface="Times New Roman" panose="02020603050405020304" pitchFamily="18" charset="0"/>
                <a:cs typeface="Times New Roman" panose="02020603050405020304" pitchFamily="18" charset="0"/>
              </a:rPr>
              <a:t>Pictorial and graphical works</a:t>
            </a:r>
          </a:p>
          <a:p>
            <a:pPr marL="514350" indent="-514350">
              <a:lnSpc>
                <a:spcPct val="110000"/>
              </a:lnSpc>
              <a:buAutoNum type="arabicPeriod"/>
              <a:defRPr/>
            </a:pPr>
            <a:r>
              <a:rPr lang="en-US" altLang="zh-TW" sz="2800" dirty="0">
                <a:latin typeface="Times New Roman" panose="02020603050405020304" pitchFamily="18" charset="0"/>
                <a:cs typeface="Times New Roman" panose="02020603050405020304" pitchFamily="18" charset="0"/>
              </a:rPr>
              <a:t>Audiovisual works</a:t>
            </a:r>
          </a:p>
          <a:p>
            <a:pPr marL="514350" indent="-514350">
              <a:lnSpc>
                <a:spcPct val="110000"/>
              </a:lnSpc>
              <a:buAutoNum type="arabicPeriod"/>
              <a:defRPr/>
            </a:pPr>
            <a:r>
              <a:rPr lang="en-US" altLang="zh-TW" sz="2800" dirty="0">
                <a:latin typeface="Times New Roman" panose="02020603050405020304" pitchFamily="18" charset="0"/>
                <a:cs typeface="Times New Roman" panose="02020603050405020304" pitchFamily="18" charset="0"/>
              </a:rPr>
              <a:t>Sound recordings</a:t>
            </a:r>
          </a:p>
          <a:p>
            <a:pPr marL="514350" indent="-514350">
              <a:lnSpc>
                <a:spcPct val="110000"/>
              </a:lnSpc>
              <a:buAutoNum type="arabicPeriod"/>
              <a:defRPr/>
            </a:pPr>
            <a:r>
              <a:rPr lang="en-US" altLang="zh-TW" sz="2800" dirty="0">
                <a:latin typeface="Times New Roman" panose="02020603050405020304" pitchFamily="18" charset="0"/>
                <a:cs typeface="Times New Roman" panose="02020603050405020304" pitchFamily="18" charset="0"/>
              </a:rPr>
              <a:t>Architectural works</a:t>
            </a:r>
          </a:p>
          <a:p>
            <a:pPr marL="514350" indent="-514350">
              <a:lnSpc>
                <a:spcPct val="110000"/>
              </a:lnSpc>
              <a:buAutoNum type="arabicPeriod"/>
              <a:defRPr/>
            </a:pPr>
            <a:r>
              <a:rPr lang="en-US" altLang="zh-TW" sz="2800" dirty="0">
                <a:latin typeface="Times New Roman" panose="02020603050405020304" pitchFamily="18" charset="0"/>
                <a:cs typeface="Times New Roman" panose="02020603050405020304" pitchFamily="18" charset="0"/>
              </a:rPr>
              <a:t>Computer programs</a:t>
            </a:r>
          </a:p>
          <a:p>
            <a:pPr marL="514350" indent="-514350">
              <a:lnSpc>
                <a:spcPct val="110000"/>
              </a:lnSpc>
              <a:buAutoNum type="arabicPeriod"/>
              <a:defRPr/>
            </a:pPr>
            <a:r>
              <a:rPr lang="en-US" altLang="zh-TW" sz="2800" dirty="0">
                <a:latin typeface="Times New Roman" panose="02020603050405020304" pitchFamily="18" charset="0"/>
                <a:cs typeface="Times New Roman" panose="02020603050405020304" pitchFamily="18" charset="0"/>
              </a:rPr>
              <a:t>Performance </a:t>
            </a:r>
            <a:r>
              <a:rPr lang="en-US" altLang="zh-TW" sz="2000" dirty="0">
                <a:latin typeface="Times New Roman" panose="02020603050405020304" pitchFamily="18" charset="0"/>
                <a:cs typeface="Times New Roman" panose="02020603050405020304" pitchFamily="18" charset="0"/>
              </a:rPr>
              <a:t>(of pre-existing work or folklore)</a:t>
            </a:r>
            <a:endParaRPr lang="zh-TW" altLang="en-US" sz="2000" dirty="0">
              <a:latin typeface="Times New Roman" panose="02020603050405020304" pitchFamily="18" charset="0"/>
              <a:cs typeface="Times New Roman" panose="02020603050405020304" pitchFamily="18" charset="0"/>
            </a:endParaRPr>
          </a:p>
        </p:txBody>
      </p:sp>
      <p:sp>
        <p:nvSpPr>
          <p:cNvPr id="3" name="投影片編號版面配置區 2"/>
          <p:cNvSpPr>
            <a:spLocks noGrp="1"/>
          </p:cNvSpPr>
          <p:nvPr>
            <p:ph type="sldNum" sz="quarter" idx="12"/>
          </p:nvPr>
        </p:nvSpPr>
        <p:spPr/>
        <p:txBody>
          <a:bodyPr/>
          <a:lstStyle/>
          <a:p>
            <a:fld id="{D0DEEFD5-0019-4330-94C0-2F55E088CE69}" type="slidenum">
              <a:rPr lang="zh-TW" altLang="en-US" smtClean="0"/>
              <a:pPr/>
              <a:t>4</a:t>
            </a:fld>
            <a:endParaRPr lang="zh-TW" altLang="en-US"/>
          </a:p>
        </p:txBody>
      </p:sp>
    </p:spTree>
    <p:extLst>
      <p:ext uri="{BB962C8B-B14F-4D97-AF65-F5344CB8AC3E}">
        <p14:creationId xmlns:p14="http://schemas.microsoft.com/office/powerpoint/2010/main" val="4553293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539552" y="2934072"/>
            <a:ext cx="8229600" cy="1143000"/>
          </a:xfrm>
        </p:spPr>
        <p:txBody>
          <a:bodyPr>
            <a:normAutofit/>
          </a:bodyPr>
          <a:lstStyle/>
          <a:p>
            <a:r>
              <a:rPr lang="en-US" altLang="zh-TW" sz="4400" dirty="0" smtClean="0"/>
              <a:t>Fair use</a:t>
            </a:r>
            <a:endParaRPr lang="zh-TW" altLang="en-US" sz="4400" dirty="0"/>
          </a:p>
        </p:txBody>
      </p:sp>
      <p:sp>
        <p:nvSpPr>
          <p:cNvPr id="2" name="投影片編號版面配置區 1"/>
          <p:cNvSpPr>
            <a:spLocks noGrp="1"/>
          </p:cNvSpPr>
          <p:nvPr>
            <p:ph type="sldNum" sz="quarter" idx="12"/>
          </p:nvPr>
        </p:nvSpPr>
        <p:spPr/>
        <p:txBody>
          <a:bodyPr/>
          <a:lstStyle/>
          <a:p>
            <a:fld id="{A2DF4FBC-94B8-4F8D-B2A3-A6C66DBBD447}" type="slidenum">
              <a:rPr lang="zh-TW" altLang="en-US" smtClean="0"/>
              <a:pPr/>
              <a:t>40</a:t>
            </a:fld>
            <a:endParaRPr lang="zh-TW" altLang="en-US"/>
          </a:p>
        </p:txBody>
      </p:sp>
    </p:spTree>
    <p:extLst>
      <p:ext uri="{BB962C8B-B14F-4D97-AF65-F5344CB8AC3E}">
        <p14:creationId xmlns:p14="http://schemas.microsoft.com/office/powerpoint/2010/main" val="35435938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3588" y="1196752"/>
            <a:ext cx="7416824" cy="3600400"/>
          </a:xfrm>
        </p:spPr>
        <p:txBody>
          <a:bodyPr/>
          <a:lstStyle/>
          <a:p>
            <a:r>
              <a:rPr lang="en-US" altLang="zh-TW" sz="3600" dirty="0"/>
              <a:t>Fair use of a work shall not constitute infringement on economic rights in the work.</a:t>
            </a:r>
          </a:p>
          <a:p>
            <a:pPr algn="r"/>
            <a:r>
              <a:rPr lang="zh-TW" altLang="en-US" dirty="0" smtClean="0"/>
              <a:t>（</a:t>
            </a:r>
            <a:r>
              <a:rPr lang="en-US" altLang="zh-TW" dirty="0" smtClean="0"/>
              <a:t>Copyright Law Art. 65 Sec. 1) </a:t>
            </a:r>
            <a:endParaRPr lang="zh-TW" altLang="en-US" dirty="0"/>
          </a:p>
        </p:txBody>
      </p:sp>
      <p:pic>
        <p:nvPicPr>
          <p:cNvPr id="4" name="Picture 3" descr="197px-Fair_use_logo.svg.png"/>
          <p:cNvPicPr>
            <a:picLocks noChangeAspect="1"/>
          </p:cNvPicPr>
          <p:nvPr/>
        </p:nvPicPr>
        <p:blipFill>
          <a:blip r:embed="rId2" cstate="print"/>
          <a:stretch>
            <a:fillRect/>
          </a:stretch>
        </p:blipFill>
        <p:spPr>
          <a:xfrm>
            <a:off x="1835696" y="3645024"/>
            <a:ext cx="1876425" cy="1876425"/>
          </a:xfrm>
          <a:prstGeom prst="rect">
            <a:avLst/>
          </a:prstGeom>
        </p:spPr>
      </p:pic>
      <p:sp>
        <p:nvSpPr>
          <p:cNvPr id="2" name="投影片編號版面配置區 1"/>
          <p:cNvSpPr>
            <a:spLocks noGrp="1"/>
          </p:cNvSpPr>
          <p:nvPr>
            <p:ph type="sldNum" sz="quarter" idx="12"/>
          </p:nvPr>
        </p:nvSpPr>
        <p:spPr/>
        <p:txBody>
          <a:bodyPr/>
          <a:lstStyle/>
          <a:p>
            <a:fld id="{D0DEEFD5-0019-4330-94C0-2F55E088CE69}" type="slidenum">
              <a:rPr lang="zh-TW" altLang="en-US" smtClean="0"/>
              <a:pPr/>
              <a:t>41</a:t>
            </a:fld>
            <a:endParaRPr lang="zh-TW" altLang="en-US"/>
          </a:p>
        </p:txBody>
      </p:sp>
    </p:spTree>
    <p:extLst>
      <p:ext uri="{BB962C8B-B14F-4D97-AF65-F5344CB8AC3E}">
        <p14:creationId xmlns:p14="http://schemas.microsoft.com/office/powerpoint/2010/main" val="33575180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547664" y="1844823"/>
            <a:ext cx="6840760" cy="4403577"/>
          </a:xfrm>
          <a:prstGeom prst="rect">
            <a:avLst/>
          </a:prstGeom>
        </p:spPr>
        <p:txBody>
          <a:bodyPr vert="horz">
            <a:noAutofit/>
          </a:bodyPr>
          <a:lstStyle/>
          <a:p>
            <a:pPr marL="357188" lvl="0" indent="-357188" defTabSz="914400">
              <a:spcBef>
                <a:spcPct val="20000"/>
              </a:spcBef>
              <a:buClr>
                <a:schemeClr val="accent1"/>
              </a:buClr>
              <a:buSzPct val="70000"/>
              <a:defRPr/>
            </a:pPr>
            <a:r>
              <a:rPr kumimoji="0" lang="en-US" altLang="zh-TW" sz="3200" b="1" i="0" u="none" strike="noStrike" kern="1200" cap="none" spc="0" normalizeH="0" baseline="0" noProof="0" dirty="0">
                <a:ln>
                  <a:noFill/>
                </a:ln>
                <a:solidFill>
                  <a:schemeClr val="tx2"/>
                </a:solidFill>
                <a:effectLst/>
                <a:uLnTx/>
                <a:uFillTx/>
                <a:latin typeface="Times New Roman" panose="02020603050405020304" pitchFamily="18" charset="0"/>
                <a:cs typeface="Times New Roman" panose="02020603050405020304" pitchFamily="18" charset="0"/>
              </a:rPr>
              <a:t>1</a:t>
            </a:r>
            <a:r>
              <a:rPr lang="en-US" altLang="zh-TW" sz="3200" b="1" dirty="0">
                <a:solidFill>
                  <a:schemeClr val="tx2"/>
                </a:solidFill>
                <a:latin typeface="Times New Roman" panose="02020603050405020304" pitchFamily="18" charset="0"/>
                <a:cs typeface="Times New Roman" panose="02020603050405020304" pitchFamily="18" charset="0"/>
              </a:rPr>
              <a:t>. The purposes and nature of the exploitation</a:t>
            </a:r>
            <a:endParaRPr kumimoji="0" lang="en-US" altLang="zh-TW" sz="3200" b="1" i="0" u="none" strike="noStrike" kern="1200" cap="none" spc="0" normalizeH="0" baseline="0" noProof="0" dirty="0">
              <a:ln>
                <a:noFill/>
              </a:ln>
              <a:solidFill>
                <a:schemeClr val="tx2"/>
              </a:solidFill>
              <a:effectLst/>
              <a:uLnTx/>
              <a:uFillTx/>
              <a:latin typeface="Times New Roman" panose="02020603050405020304" pitchFamily="18" charset="0"/>
              <a:cs typeface="Times New Roman" panose="02020603050405020304" pitchFamily="18" charset="0"/>
            </a:endParaRPr>
          </a:p>
          <a:p>
            <a:pPr marL="357188" lvl="0" indent="-357188" defTabSz="914400">
              <a:spcBef>
                <a:spcPct val="20000"/>
              </a:spcBef>
              <a:buClr>
                <a:schemeClr val="accent1"/>
              </a:buClr>
              <a:buSzPct val="70000"/>
              <a:defRPr/>
            </a:pPr>
            <a:r>
              <a:rPr kumimoji="0" lang="en-US" altLang="zh-TW" sz="3200" b="1" i="0" u="none" strike="noStrike" kern="1200" cap="none" spc="0" normalizeH="0" baseline="0" noProof="0" dirty="0">
                <a:ln>
                  <a:noFill/>
                </a:ln>
                <a:solidFill>
                  <a:schemeClr val="tx2"/>
                </a:solidFill>
                <a:effectLst/>
                <a:uLnTx/>
                <a:uFillTx/>
                <a:latin typeface="Times New Roman" panose="02020603050405020304" pitchFamily="18" charset="0"/>
                <a:cs typeface="Times New Roman" panose="02020603050405020304" pitchFamily="18" charset="0"/>
              </a:rPr>
              <a:t>2</a:t>
            </a:r>
            <a:r>
              <a:rPr lang="en-US" altLang="zh-TW" sz="3200" b="1" dirty="0">
                <a:solidFill>
                  <a:schemeClr val="tx2"/>
                </a:solidFill>
                <a:latin typeface="Times New Roman" panose="02020603050405020304" pitchFamily="18" charset="0"/>
                <a:cs typeface="Times New Roman" panose="02020603050405020304" pitchFamily="18" charset="0"/>
              </a:rPr>
              <a:t>. The nature of the work</a:t>
            </a:r>
            <a:endParaRPr kumimoji="0" lang="en-US" altLang="zh-TW" sz="3200" b="1" i="0" u="none" strike="noStrike" kern="1200" cap="none" spc="0" normalizeH="0" baseline="0" noProof="0" dirty="0" smtClean="0">
              <a:ln>
                <a:noFill/>
              </a:ln>
              <a:solidFill>
                <a:schemeClr val="tx2"/>
              </a:solidFill>
              <a:effectLst/>
              <a:uLnTx/>
              <a:uFillTx/>
              <a:latin typeface="Times New Roman" panose="02020603050405020304" pitchFamily="18" charset="0"/>
              <a:cs typeface="Times New Roman" panose="02020603050405020304" pitchFamily="18" charset="0"/>
            </a:endParaRPr>
          </a:p>
          <a:p>
            <a:pPr marL="357188" lvl="0" indent="-357188" defTabSz="914400">
              <a:spcBef>
                <a:spcPct val="20000"/>
              </a:spcBef>
              <a:buClr>
                <a:schemeClr val="accent1"/>
              </a:buClr>
              <a:buSzPct val="70000"/>
              <a:defRPr/>
            </a:pPr>
            <a:r>
              <a:rPr lang="en-US" altLang="zh-TW" sz="3200" b="1" dirty="0">
                <a:solidFill>
                  <a:schemeClr val="tx2"/>
                </a:solidFill>
                <a:latin typeface="Times New Roman" panose="02020603050405020304" pitchFamily="18" charset="0"/>
                <a:cs typeface="Times New Roman" panose="02020603050405020304" pitchFamily="18" charset="0"/>
              </a:rPr>
              <a:t>3. The amount and substantiality of the </a:t>
            </a:r>
            <a:r>
              <a:rPr lang="en-US" altLang="zh-TW" sz="3200" b="1" dirty="0" smtClean="0">
                <a:solidFill>
                  <a:schemeClr val="tx2"/>
                </a:solidFill>
                <a:latin typeface="Times New Roman" panose="02020603050405020304" pitchFamily="18" charset="0"/>
                <a:cs typeface="Times New Roman" panose="02020603050405020304" pitchFamily="18" charset="0"/>
              </a:rPr>
              <a:t>portion</a:t>
            </a:r>
          </a:p>
          <a:p>
            <a:pPr marL="357188" lvl="0" indent="-357188" defTabSz="914400">
              <a:spcBef>
                <a:spcPct val="20000"/>
              </a:spcBef>
              <a:buClr>
                <a:schemeClr val="accent1"/>
              </a:buClr>
              <a:buSzPct val="70000"/>
              <a:defRPr/>
            </a:pPr>
            <a:r>
              <a:rPr lang="en-US" altLang="zh-TW" sz="3200" b="1" dirty="0" smtClean="0">
                <a:solidFill>
                  <a:schemeClr val="tx2"/>
                </a:solidFill>
                <a:latin typeface="Times New Roman" panose="02020603050405020304" pitchFamily="18" charset="0"/>
                <a:cs typeface="Times New Roman" panose="02020603050405020304" pitchFamily="18" charset="0"/>
              </a:rPr>
              <a:t>4</a:t>
            </a:r>
            <a:r>
              <a:rPr lang="en-US" altLang="zh-TW" sz="3200" b="1" dirty="0">
                <a:solidFill>
                  <a:schemeClr val="tx2"/>
                </a:solidFill>
                <a:latin typeface="Times New Roman" panose="02020603050405020304" pitchFamily="18" charset="0"/>
                <a:cs typeface="Times New Roman" panose="02020603050405020304" pitchFamily="18" charset="0"/>
              </a:rPr>
              <a:t>. Effect of the exploitation on the work's current and potential market value</a:t>
            </a:r>
            <a:endParaRPr kumimoji="0" lang="zh-TW" altLang="en-US" sz="3200" b="1" i="0" u="none" strike="noStrike" kern="1200" cap="none" spc="0" normalizeH="0" baseline="0" noProof="0" dirty="0">
              <a:ln>
                <a:noFill/>
              </a:ln>
              <a:solidFill>
                <a:schemeClr val="tx2"/>
              </a:solidFill>
              <a:effectLst/>
              <a:uLnTx/>
              <a:uFillTx/>
              <a:latin typeface="Times New Roman" panose="02020603050405020304" pitchFamily="18" charset="0"/>
              <a:cs typeface="Times New Roman" panose="02020603050405020304" pitchFamily="18" charset="0"/>
            </a:endParaRPr>
          </a:p>
        </p:txBody>
      </p:sp>
      <p:sp>
        <p:nvSpPr>
          <p:cNvPr id="6" name="Left Brace 5"/>
          <p:cNvSpPr/>
          <p:nvPr/>
        </p:nvSpPr>
        <p:spPr>
          <a:xfrm>
            <a:off x="809735" y="2148812"/>
            <a:ext cx="432048" cy="2792355"/>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10" name="Rectangle 2"/>
          <p:cNvSpPr txBox="1">
            <a:spLocks noChangeArrowheads="1"/>
          </p:cNvSpPr>
          <p:nvPr/>
        </p:nvSpPr>
        <p:spPr>
          <a:xfrm>
            <a:off x="468313" y="620713"/>
            <a:ext cx="8229600" cy="1152525"/>
          </a:xfrm>
          <a:prstGeom prst="rect">
            <a:avLst/>
          </a:prstGeom>
          <a:noFill/>
        </p:spPr>
        <p:txBody>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r>
              <a:rPr lang="en-US" altLang="zh-TW" sz="4000" cap="none" dirty="0" smtClean="0">
                <a:latin typeface="Times New Roman" panose="02020603050405020304" pitchFamily="18" charset="0"/>
                <a:cs typeface="Times New Roman" panose="02020603050405020304" pitchFamily="18" charset="0"/>
              </a:rPr>
              <a:t>Elements of FU</a:t>
            </a:r>
            <a:endParaRPr lang="zh-TW" altLang="en-US" sz="4000" u="sng" cap="none" dirty="0">
              <a:latin typeface="Times New Roman" panose="02020603050405020304" pitchFamily="18" charset="0"/>
              <a:cs typeface="Times New Roman" panose="02020603050405020304" pitchFamily="18" charset="0"/>
            </a:endParaRPr>
          </a:p>
        </p:txBody>
      </p:sp>
      <p:sp>
        <p:nvSpPr>
          <p:cNvPr id="2" name="投影片編號版面配置區 1"/>
          <p:cNvSpPr>
            <a:spLocks noGrp="1"/>
          </p:cNvSpPr>
          <p:nvPr>
            <p:ph type="sldNum" sz="quarter" idx="12"/>
          </p:nvPr>
        </p:nvSpPr>
        <p:spPr/>
        <p:txBody>
          <a:bodyPr/>
          <a:lstStyle/>
          <a:p>
            <a:fld id="{D0DEEFD5-0019-4330-94C0-2F55E088CE69}" type="slidenum">
              <a:rPr lang="zh-TW" altLang="en-US" smtClean="0"/>
              <a:pPr/>
              <a:t>42</a:t>
            </a:fld>
            <a:endParaRPr lang="zh-TW" altLang="en-US"/>
          </a:p>
        </p:txBody>
      </p:sp>
    </p:spTree>
    <p:extLst>
      <p:ext uri="{BB962C8B-B14F-4D97-AF65-F5344CB8AC3E}">
        <p14:creationId xmlns:p14="http://schemas.microsoft.com/office/powerpoint/2010/main" val="38230090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719572" y="836712"/>
            <a:ext cx="7668852" cy="720080"/>
          </a:xfrm>
          <a:prstGeom prst="rect">
            <a:avLst/>
          </a:prstGeom>
        </p:spPr>
        <p:txBody>
          <a:bodyPr vert="horz">
            <a:noAutofit/>
          </a:bodyPr>
          <a:lstStyle/>
          <a:p>
            <a:pPr lvl="0" defTabSz="914400">
              <a:spcBef>
                <a:spcPct val="20000"/>
              </a:spcBef>
              <a:buClr>
                <a:schemeClr val="accent1"/>
              </a:buClr>
              <a:buSzPct val="70000"/>
              <a:defRPr/>
            </a:pPr>
            <a:r>
              <a:rPr kumimoji="0" lang="en-US" altLang="zh-TW" sz="3600" b="1" i="0" u="none" strike="noStrike" kern="1200" cap="none" spc="0" normalizeH="0" baseline="0" noProof="0" dirty="0">
                <a:ln>
                  <a:noFill/>
                </a:ln>
                <a:solidFill>
                  <a:schemeClr val="tx2"/>
                </a:solidFill>
                <a:effectLst/>
                <a:uLnTx/>
                <a:uFillTx/>
                <a:latin typeface="Times New Roman" panose="02020603050405020304" pitchFamily="18" charset="0"/>
                <a:cs typeface="Times New Roman" panose="02020603050405020304" pitchFamily="18" charset="0"/>
              </a:rPr>
              <a:t>1</a:t>
            </a:r>
            <a:r>
              <a:rPr kumimoji="0" lang="en-US" altLang="zh-TW" sz="3600" b="1" i="0" u="none" strike="noStrike" kern="1200" cap="none" spc="0" normalizeH="0" baseline="0" noProof="0" dirty="0" smtClean="0">
                <a:ln>
                  <a:noFill/>
                </a:ln>
                <a:solidFill>
                  <a:schemeClr val="tx2"/>
                </a:solidFill>
                <a:effectLst/>
                <a:uLnTx/>
                <a:uFillTx/>
                <a:latin typeface="Times New Roman" panose="02020603050405020304" pitchFamily="18" charset="0"/>
                <a:cs typeface="Times New Roman" panose="02020603050405020304" pitchFamily="18" charset="0"/>
              </a:rPr>
              <a:t>.</a:t>
            </a:r>
            <a:r>
              <a:rPr lang="en-US" altLang="zh-TW" sz="3600" b="1" dirty="0">
                <a:solidFill>
                  <a:schemeClr val="tx2"/>
                </a:solidFill>
                <a:latin typeface="Times New Roman" panose="02020603050405020304" pitchFamily="18" charset="0"/>
                <a:cs typeface="Times New Roman" panose="02020603050405020304" pitchFamily="18" charset="0"/>
              </a:rPr>
              <a:t> The purposes and nature of the exploitation</a:t>
            </a:r>
            <a:endParaRPr kumimoji="0" lang="en-US" altLang="zh-TW" sz="3600" b="1" i="0" u="none" strike="noStrike" kern="1200" cap="none" spc="0" normalizeH="0" baseline="0" noProof="0" dirty="0">
              <a:ln>
                <a:noFill/>
              </a:ln>
              <a:solidFill>
                <a:schemeClr val="tx2"/>
              </a:solidFill>
              <a:effectLst/>
              <a:uLnTx/>
              <a:uFillTx/>
              <a:latin typeface="Times New Roman" panose="02020603050405020304" pitchFamily="18" charset="0"/>
              <a:cs typeface="Times New Roman" panose="02020603050405020304" pitchFamily="18" charset="0"/>
            </a:endParaRPr>
          </a:p>
        </p:txBody>
      </p:sp>
      <p:sp>
        <p:nvSpPr>
          <p:cNvPr id="8" name="TextBox 7"/>
          <p:cNvSpPr txBox="1"/>
          <p:nvPr/>
        </p:nvSpPr>
        <p:spPr>
          <a:xfrm>
            <a:off x="909342" y="2315778"/>
            <a:ext cx="7623098" cy="1569660"/>
          </a:xfrm>
          <a:prstGeom prst="rect">
            <a:avLst/>
          </a:prstGeom>
          <a:noFill/>
        </p:spPr>
        <p:txBody>
          <a:bodyPr wrap="square" rtlCol="0">
            <a:spAutoFit/>
          </a:bodyPr>
          <a:lstStyle/>
          <a:p>
            <a:r>
              <a:rPr lang="en-US" altLang="zh-TW" sz="3200" dirty="0" smtClean="0">
                <a:latin typeface="Times New Roman" panose="02020603050405020304" pitchFamily="18" charset="0"/>
                <a:cs typeface="Times New Roman" panose="02020603050405020304" pitchFamily="18" charset="0"/>
              </a:rPr>
              <a:t>Whether </a:t>
            </a:r>
            <a:r>
              <a:rPr lang="en-US" altLang="zh-TW" sz="3200" dirty="0">
                <a:latin typeface="Times New Roman" panose="02020603050405020304" pitchFamily="18" charset="0"/>
                <a:cs typeface="Times New Roman" panose="02020603050405020304" pitchFamily="18" charset="0"/>
              </a:rPr>
              <a:t>such exploitation is of a commercial nature or is for nonprofit educational </a:t>
            </a:r>
            <a:r>
              <a:rPr lang="en-US" altLang="zh-TW" sz="3200" dirty="0" smtClean="0">
                <a:latin typeface="Times New Roman" panose="02020603050405020304" pitchFamily="18" charset="0"/>
                <a:cs typeface="Times New Roman" panose="02020603050405020304" pitchFamily="18" charset="0"/>
              </a:rPr>
              <a:t>purposes</a:t>
            </a:r>
            <a:r>
              <a:rPr lang="en-US" altLang="zh-TW" sz="3200" dirty="0">
                <a:latin typeface="Times New Roman" panose="02020603050405020304" pitchFamily="18" charset="0"/>
                <a:cs typeface="Times New Roman" panose="02020603050405020304" pitchFamily="18" charset="0"/>
              </a:rPr>
              <a:t>?</a:t>
            </a:r>
            <a:endParaRPr lang="zh-TW" altLang="en-US" sz="32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909342" y="4371485"/>
            <a:ext cx="1970856" cy="523220"/>
          </a:xfrm>
          <a:prstGeom prst="rect">
            <a:avLst/>
          </a:prstGeom>
          <a:noFill/>
          <a:ln w="25400">
            <a:solidFill>
              <a:schemeClr val="tx1"/>
            </a:solidFill>
          </a:ln>
        </p:spPr>
        <p:txBody>
          <a:bodyPr wrap="square" rtlCol="0">
            <a:spAutoFit/>
          </a:bodyPr>
          <a:lstStyle/>
          <a:p>
            <a:r>
              <a:rPr lang="en-US" altLang="zh-TW" sz="2800" dirty="0" smtClean="0">
                <a:latin typeface="Times New Roman" panose="02020603050405020304" pitchFamily="18" charset="0"/>
                <a:cs typeface="Times New Roman" panose="02020603050405020304" pitchFamily="18" charset="0"/>
              </a:rPr>
              <a:t>Commercial</a:t>
            </a:r>
            <a:endParaRPr lang="zh-TW" altLang="en-US" sz="2800" dirty="0">
              <a:latin typeface="Times New Roman" panose="02020603050405020304" pitchFamily="18" charset="0"/>
              <a:cs typeface="Times New Roman" panose="02020603050405020304" pitchFamily="18" charset="0"/>
            </a:endParaRPr>
          </a:p>
        </p:txBody>
      </p:sp>
      <p:sp>
        <p:nvSpPr>
          <p:cNvPr id="10" name="Right Arrow 9"/>
          <p:cNvSpPr/>
          <p:nvPr/>
        </p:nvSpPr>
        <p:spPr>
          <a:xfrm>
            <a:off x="3059832" y="4437112"/>
            <a:ext cx="180020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TextBox 10"/>
          <p:cNvSpPr txBox="1"/>
          <p:nvPr/>
        </p:nvSpPr>
        <p:spPr>
          <a:xfrm>
            <a:off x="909342" y="5191931"/>
            <a:ext cx="1872208" cy="523220"/>
          </a:xfrm>
          <a:prstGeom prst="rect">
            <a:avLst/>
          </a:prstGeom>
          <a:noFill/>
          <a:ln w="25400">
            <a:solidFill>
              <a:schemeClr val="tx1"/>
            </a:solidFill>
          </a:ln>
        </p:spPr>
        <p:txBody>
          <a:bodyPr wrap="square" rtlCol="0">
            <a:spAutoFit/>
          </a:bodyPr>
          <a:lstStyle/>
          <a:p>
            <a:r>
              <a:rPr lang="en-US" altLang="zh-TW" sz="2800" dirty="0" smtClean="0">
                <a:latin typeface="Times New Roman" panose="02020603050405020304" pitchFamily="18" charset="0"/>
                <a:cs typeface="Times New Roman" panose="02020603050405020304" pitchFamily="18" charset="0"/>
              </a:rPr>
              <a:t>Nonprofit</a:t>
            </a:r>
            <a:endParaRPr lang="zh-TW" altLang="en-US" sz="2800" dirty="0">
              <a:latin typeface="Times New Roman" panose="02020603050405020304" pitchFamily="18" charset="0"/>
              <a:cs typeface="Times New Roman" panose="02020603050405020304" pitchFamily="18" charset="0"/>
            </a:endParaRPr>
          </a:p>
        </p:txBody>
      </p:sp>
      <p:sp>
        <p:nvSpPr>
          <p:cNvPr id="12" name="Right Arrow 11"/>
          <p:cNvSpPr/>
          <p:nvPr/>
        </p:nvSpPr>
        <p:spPr>
          <a:xfrm>
            <a:off x="3053070" y="5381937"/>
            <a:ext cx="180020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TextBox 12"/>
          <p:cNvSpPr txBox="1"/>
          <p:nvPr/>
        </p:nvSpPr>
        <p:spPr>
          <a:xfrm>
            <a:off x="5049416" y="4309931"/>
            <a:ext cx="3194992" cy="584775"/>
          </a:xfrm>
          <a:prstGeom prst="rect">
            <a:avLst/>
          </a:prstGeom>
          <a:noFill/>
          <a:ln w="25400">
            <a:solidFill>
              <a:schemeClr val="tx1"/>
            </a:solidFill>
          </a:ln>
        </p:spPr>
        <p:txBody>
          <a:bodyPr wrap="square" rtlCol="0">
            <a:spAutoFit/>
          </a:bodyPr>
          <a:lstStyle/>
          <a:p>
            <a:r>
              <a:rPr lang="en-US" altLang="zh-TW" sz="3200" dirty="0" smtClean="0">
                <a:latin typeface="Times New Roman" panose="02020603050405020304" pitchFamily="18" charset="0"/>
                <a:cs typeface="Times New Roman" panose="02020603050405020304" pitchFamily="18" charset="0"/>
              </a:rPr>
              <a:t>High possibility</a:t>
            </a:r>
            <a:endParaRPr lang="zh-TW" altLang="en-US" sz="32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5060234" y="5221018"/>
            <a:ext cx="3184174" cy="584775"/>
          </a:xfrm>
          <a:prstGeom prst="rect">
            <a:avLst/>
          </a:prstGeom>
          <a:noFill/>
          <a:ln w="25400">
            <a:solidFill>
              <a:schemeClr val="tx1"/>
            </a:solidFill>
          </a:ln>
        </p:spPr>
        <p:txBody>
          <a:bodyPr wrap="square" rtlCol="0">
            <a:spAutoFit/>
          </a:bodyPr>
          <a:lstStyle/>
          <a:p>
            <a:r>
              <a:rPr lang="en-US" altLang="zh-TW" sz="3200" dirty="0" smtClean="0">
                <a:latin typeface="Times New Roman" panose="02020603050405020304" pitchFamily="18" charset="0"/>
                <a:cs typeface="Times New Roman" panose="02020603050405020304" pitchFamily="18" charset="0"/>
              </a:rPr>
              <a:t>Low possibility</a:t>
            </a:r>
            <a:endParaRPr lang="zh-TW" altLang="en-US" sz="3200" dirty="0">
              <a:latin typeface="Times New Roman" panose="02020603050405020304" pitchFamily="18" charset="0"/>
              <a:cs typeface="Times New Roman" panose="02020603050405020304" pitchFamily="18" charset="0"/>
            </a:endParaRPr>
          </a:p>
        </p:txBody>
      </p:sp>
      <p:sp>
        <p:nvSpPr>
          <p:cNvPr id="2" name="投影片編號版面配置區 1"/>
          <p:cNvSpPr>
            <a:spLocks noGrp="1"/>
          </p:cNvSpPr>
          <p:nvPr>
            <p:ph type="sldNum" sz="quarter" idx="12"/>
          </p:nvPr>
        </p:nvSpPr>
        <p:spPr>
          <a:xfrm>
            <a:off x="7885509" y="5667252"/>
            <a:ext cx="565159" cy="365125"/>
          </a:xfrm>
        </p:spPr>
        <p:txBody>
          <a:bodyPr/>
          <a:lstStyle/>
          <a:p>
            <a:fld id="{D0DEEFD5-0019-4330-94C0-2F55E088CE69}" type="slidenum">
              <a:rPr lang="zh-TW" altLang="en-US" smtClean="0"/>
              <a:pPr/>
              <a:t>43</a:t>
            </a:fld>
            <a:endParaRPr lang="zh-TW" altLang="en-US"/>
          </a:p>
        </p:txBody>
      </p:sp>
    </p:spTree>
    <p:extLst>
      <p:ext uri="{BB962C8B-B14F-4D97-AF65-F5344CB8AC3E}">
        <p14:creationId xmlns:p14="http://schemas.microsoft.com/office/powerpoint/2010/main" val="405825914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719572" y="836712"/>
            <a:ext cx="7668852" cy="720080"/>
          </a:xfrm>
          <a:prstGeom prst="rect">
            <a:avLst/>
          </a:prstGeom>
        </p:spPr>
        <p:txBody>
          <a:bodyPr vert="horz">
            <a:noAutofit/>
          </a:bodyPr>
          <a:lstStyle/>
          <a:p>
            <a:pPr lvl="0" defTabSz="914400">
              <a:spcBef>
                <a:spcPct val="20000"/>
              </a:spcBef>
              <a:buClr>
                <a:schemeClr val="accent1"/>
              </a:buClr>
              <a:buSzPct val="70000"/>
              <a:defRPr/>
            </a:pPr>
            <a:r>
              <a:rPr lang="en-US" altLang="zh-TW" sz="3600" b="1" dirty="0">
                <a:solidFill>
                  <a:schemeClr val="tx2"/>
                </a:solidFill>
                <a:latin typeface="Times New Roman" panose="02020603050405020304" pitchFamily="18" charset="0"/>
                <a:cs typeface="Times New Roman" panose="02020603050405020304" pitchFamily="18" charset="0"/>
              </a:rPr>
              <a:t>2</a:t>
            </a:r>
            <a:r>
              <a:rPr kumimoji="0" lang="en-US" altLang="zh-TW" sz="3600" b="1" i="0" u="none" strike="noStrike" kern="1200" cap="none" spc="0" normalizeH="0" baseline="0" noProof="0" dirty="0" smtClean="0">
                <a:ln>
                  <a:noFill/>
                </a:ln>
                <a:solidFill>
                  <a:schemeClr val="tx2"/>
                </a:solidFill>
                <a:effectLst/>
                <a:uLnTx/>
                <a:uFillTx/>
                <a:latin typeface="Times New Roman" panose="02020603050405020304" pitchFamily="18" charset="0"/>
                <a:cs typeface="Times New Roman" panose="02020603050405020304" pitchFamily="18" charset="0"/>
              </a:rPr>
              <a:t>.</a:t>
            </a:r>
            <a:r>
              <a:rPr lang="en-US" altLang="zh-TW" sz="3600" b="1" dirty="0">
                <a:solidFill>
                  <a:schemeClr val="tx2"/>
                </a:solidFill>
                <a:latin typeface="Times New Roman" panose="02020603050405020304" pitchFamily="18" charset="0"/>
                <a:cs typeface="Times New Roman" panose="02020603050405020304" pitchFamily="18" charset="0"/>
              </a:rPr>
              <a:t> The nature of the work</a:t>
            </a:r>
            <a:endParaRPr kumimoji="0" lang="en-US" altLang="zh-TW" sz="3600" b="1" i="0" u="none" strike="noStrike" kern="1200" cap="none" spc="0" normalizeH="0" baseline="0" noProof="0" dirty="0">
              <a:ln>
                <a:noFill/>
              </a:ln>
              <a:solidFill>
                <a:schemeClr val="tx2"/>
              </a:solidFill>
              <a:effectLst/>
              <a:uLnTx/>
              <a:uFillTx/>
              <a:latin typeface="Times New Roman" panose="02020603050405020304" pitchFamily="18" charset="0"/>
              <a:cs typeface="Times New Roman" panose="02020603050405020304" pitchFamily="18" charset="0"/>
            </a:endParaRPr>
          </a:p>
        </p:txBody>
      </p:sp>
      <p:sp>
        <p:nvSpPr>
          <p:cNvPr id="8" name="TextBox 7"/>
          <p:cNvSpPr txBox="1"/>
          <p:nvPr/>
        </p:nvSpPr>
        <p:spPr>
          <a:xfrm>
            <a:off x="920268" y="1852205"/>
            <a:ext cx="7623098" cy="1569660"/>
          </a:xfrm>
          <a:prstGeom prst="rect">
            <a:avLst/>
          </a:prstGeom>
          <a:noFill/>
        </p:spPr>
        <p:txBody>
          <a:bodyPr wrap="square" rtlCol="0">
            <a:spAutoFit/>
          </a:bodyPr>
          <a:lstStyle/>
          <a:p>
            <a:r>
              <a:rPr lang="en-US" altLang="zh-TW" sz="3200" dirty="0" smtClean="0">
                <a:latin typeface="Times New Roman" panose="02020603050405020304" pitchFamily="18" charset="0"/>
                <a:cs typeface="Times New Roman" panose="02020603050405020304" pitchFamily="18" charset="0"/>
              </a:rPr>
              <a:t>The nature of the work exploited.</a:t>
            </a:r>
          </a:p>
          <a:p>
            <a:r>
              <a:rPr lang="en-US" altLang="zh-TW" sz="3200" dirty="0" smtClean="0">
                <a:latin typeface="Times New Roman" panose="02020603050405020304" pitchFamily="18" charset="0"/>
                <a:cs typeface="Times New Roman" panose="02020603050405020304" pitchFamily="18" charset="0"/>
              </a:rPr>
              <a:t>Depending on the degree of originality/creativity of the work.</a:t>
            </a:r>
            <a:endParaRPr lang="zh-TW" altLang="en-US" sz="32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909342" y="4371485"/>
            <a:ext cx="2366514" cy="523220"/>
          </a:xfrm>
          <a:prstGeom prst="rect">
            <a:avLst/>
          </a:prstGeom>
          <a:noFill/>
          <a:ln w="25400">
            <a:solidFill>
              <a:schemeClr val="tx1"/>
            </a:solidFill>
          </a:ln>
        </p:spPr>
        <p:txBody>
          <a:bodyPr wrap="square" rtlCol="0">
            <a:spAutoFit/>
          </a:bodyPr>
          <a:lstStyle/>
          <a:p>
            <a:r>
              <a:rPr lang="en-US" altLang="zh-TW" sz="2800" dirty="0" smtClean="0">
                <a:latin typeface="Times New Roman" panose="02020603050405020304" pitchFamily="18" charset="0"/>
                <a:cs typeface="Times New Roman" panose="02020603050405020304" pitchFamily="18" charset="0"/>
              </a:rPr>
              <a:t>High creativity</a:t>
            </a:r>
            <a:endParaRPr lang="zh-TW" altLang="en-US" sz="2800" dirty="0">
              <a:latin typeface="Times New Roman" panose="02020603050405020304" pitchFamily="18" charset="0"/>
              <a:cs typeface="Times New Roman" panose="02020603050405020304" pitchFamily="18" charset="0"/>
            </a:endParaRPr>
          </a:p>
        </p:txBody>
      </p:sp>
      <p:sp>
        <p:nvSpPr>
          <p:cNvPr id="10" name="Right Arrow 9"/>
          <p:cNvSpPr/>
          <p:nvPr/>
        </p:nvSpPr>
        <p:spPr>
          <a:xfrm>
            <a:off x="3491880" y="4437112"/>
            <a:ext cx="1368152"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TextBox 10"/>
          <p:cNvSpPr txBox="1"/>
          <p:nvPr/>
        </p:nvSpPr>
        <p:spPr>
          <a:xfrm>
            <a:off x="909342" y="5191931"/>
            <a:ext cx="2366514" cy="523220"/>
          </a:xfrm>
          <a:prstGeom prst="rect">
            <a:avLst/>
          </a:prstGeom>
          <a:noFill/>
          <a:ln w="25400">
            <a:solidFill>
              <a:schemeClr val="tx1"/>
            </a:solidFill>
          </a:ln>
        </p:spPr>
        <p:txBody>
          <a:bodyPr wrap="square" rtlCol="0">
            <a:spAutoFit/>
          </a:bodyPr>
          <a:lstStyle/>
          <a:p>
            <a:r>
              <a:rPr lang="en-US" altLang="zh-TW" sz="2800" dirty="0" smtClean="0">
                <a:latin typeface="Times New Roman" panose="02020603050405020304" pitchFamily="18" charset="0"/>
                <a:cs typeface="Times New Roman" panose="02020603050405020304" pitchFamily="18" charset="0"/>
              </a:rPr>
              <a:t>Law creativity</a:t>
            </a:r>
            <a:endParaRPr lang="zh-TW" altLang="en-US" sz="2800" dirty="0">
              <a:latin typeface="Times New Roman" panose="02020603050405020304" pitchFamily="18" charset="0"/>
              <a:cs typeface="Times New Roman" panose="02020603050405020304" pitchFamily="18" charset="0"/>
            </a:endParaRPr>
          </a:p>
        </p:txBody>
      </p:sp>
      <p:sp>
        <p:nvSpPr>
          <p:cNvPr id="12" name="Right Arrow 11"/>
          <p:cNvSpPr/>
          <p:nvPr/>
        </p:nvSpPr>
        <p:spPr>
          <a:xfrm>
            <a:off x="3491880" y="5381937"/>
            <a:ext cx="136139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TextBox 12"/>
          <p:cNvSpPr txBox="1"/>
          <p:nvPr/>
        </p:nvSpPr>
        <p:spPr>
          <a:xfrm>
            <a:off x="5049416" y="4309931"/>
            <a:ext cx="3194992" cy="584775"/>
          </a:xfrm>
          <a:prstGeom prst="rect">
            <a:avLst/>
          </a:prstGeom>
          <a:noFill/>
          <a:ln w="25400">
            <a:solidFill>
              <a:schemeClr val="tx1"/>
            </a:solidFill>
          </a:ln>
        </p:spPr>
        <p:txBody>
          <a:bodyPr wrap="square" rtlCol="0">
            <a:spAutoFit/>
          </a:bodyPr>
          <a:lstStyle/>
          <a:p>
            <a:r>
              <a:rPr lang="en-US" altLang="zh-TW" sz="3200" dirty="0" smtClean="0">
                <a:latin typeface="Times New Roman" panose="02020603050405020304" pitchFamily="18" charset="0"/>
                <a:cs typeface="Times New Roman" panose="02020603050405020304" pitchFamily="18" charset="0"/>
              </a:rPr>
              <a:t>High possibility</a:t>
            </a:r>
            <a:endParaRPr lang="zh-TW" altLang="en-US" sz="32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5060234" y="5221018"/>
            <a:ext cx="3184174" cy="584775"/>
          </a:xfrm>
          <a:prstGeom prst="rect">
            <a:avLst/>
          </a:prstGeom>
          <a:noFill/>
          <a:ln w="25400">
            <a:solidFill>
              <a:schemeClr val="tx1"/>
            </a:solidFill>
          </a:ln>
        </p:spPr>
        <p:txBody>
          <a:bodyPr wrap="square" rtlCol="0">
            <a:spAutoFit/>
          </a:bodyPr>
          <a:lstStyle/>
          <a:p>
            <a:r>
              <a:rPr lang="en-US" altLang="zh-TW" sz="3200" dirty="0" smtClean="0">
                <a:latin typeface="Times New Roman" panose="02020603050405020304" pitchFamily="18" charset="0"/>
                <a:cs typeface="Times New Roman" panose="02020603050405020304" pitchFamily="18" charset="0"/>
              </a:rPr>
              <a:t>Low possibility</a:t>
            </a:r>
            <a:endParaRPr lang="zh-TW" altLang="en-US" sz="3200" dirty="0">
              <a:latin typeface="Times New Roman" panose="02020603050405020304" pitchFamily="18" charset="0"/>
              <a:cs typeface="Times New Roman" panose="02020603050405020304" pitchFamily="18" charset="0"/>
            </a:endParaRPr>
          </a:p>
        </p:txBody>
      </p:sp>
      <p:sp>
        <p:nvSpPr>
          <p:cNvPr id="2" name="投影片編號版面配置區 1"/>
          <p:cNvSpPr>
            <a:spLocks noGrp="1"/>
          </p:cNvSpPr>
          <p:nvPr>
            <p:ph type="sldNum" sz="quarter" idx="12"/>
          </p:nvPr>
        </p:nvSpPr>
        <p:spPr>
          <a:xfrm>
            <a:off x="7885509" y="5667252"/>
            <a:ext cx="565159" cy="365125"/>
          </a:xfrm>
        </p:spPr>
        <p:txBody>
          <a:bodyPr/>
          <a:lstStyle/>
          <a:p>
            <a:fld id="{D0DEEFD5-0019-4330-94C0-2F55E088CE69}" type="slidenum">
              <a:rPr lang="zh-TW" altLang="en-US" smtClean="0"/>
              <a:pPr/>
              <a:t>44</a:t>
            </a:fld>
            <a:endParaRPr lang="zh-TW" altLang="en-US"/>
          </a:p>
        </p:txBody>
      </p:sp>
    </p:spTree>
    <p:extLst>
      <p:ext uri="{BB962C8B-B14F-4D97-AF65-F5344CB8AC3E}">
        <p14:creationId xmlns:p14="http://schemas.microsoft.com/office/powerpoint/2010/main" val="72575695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719572" y="836712"/>
            <a:ext cx="7668852" cy="1152128"/>
          </a:xfrm>
          <a:prstGeom prst="rect">
            <a:avLst/>
          </a:prstGeom>
        </p:spPr>
        <p:txBody>
          <a:bodyPr vert="horz">
            <a:noAutofit/>
          </a:bodyPr>
          <a:lstStyle/>
          <a:p>
            <a:pPr lvl="0" defTabSz="914400">
              <a:spcBef>
                <a:spcPct val="20000"/>
              </a:spcBef>
              <a:buClr>
                <a:schemeClr val="accent1"/>
              </a:buClr>
              <a:buSzPct val="70000"/>
              <a:defRPr/>
            </a:pPr>
            <a:r>
              <a:rPr lang="en-US" altLang="zh-TW" sz="3600" b="1" noProof="0" dirty="0">
                <a:solidFill>
                  <a:schemeClr val="tx2"/>
                </a:solidFill>
                <a:latin typeface="Times New Roman" panose="02020603050405020304" pitchFamily="18" charset="0"/>
                <a:cs typeface="Times New Roman" panose="02020603050405020304" pitchFamily="18" charset="0"/>
              </a:rPr>
              <a:t>3</a:t>
            </a:r>
            <a:r>
              <a:rPr kumimoji="0" lang="en-US" altLang="zh-TW" sz="3600" b="1" i="0" u="none" strike="noStrike" kern="1200" cap="none" spc="0" normalizeH="0" baseline="0" noProof="0" dirty="0" smtClean="0">
                <a:ln>
                  <a:noFill/>
                </a:ln>
                <a:solidFill>
                  <a:schemeClr val="tx2"/>
                </a:solidFill>
                <a:effectLst/>
                <a:uLnTx/>
                <a:uFillTx/>
                <a:latin typeface="Times New Roman" panose="02020603050405020304" pitchFamily="18" charset="0"/>
                <a:cs typeface="Times New Roman" panose="02020603050405020304" pitchFamily="18" charset="0"/>
              </a:rPr>
              <a:t>.</a:t>
            </a:r>
            <a:r>
              <a:rPr lang="en-US" altLang="zh-TW" sz="3600" b="1" dirty="0" smtClean="0">
                <a:solidFill>
                  <a:schemeClr val="tx2"/>
                </a:solidFill>
                <a:latin typeface="Times New Roman" panose="02020603050405020304" pitchFamily="18" charset="0"/>
                <a:cs typeface="Times New Roman" panose="02020603050405020304" pitchFamily="18" charset="0"/>
              </a:rPr>
              <a:t> </a:t>
            </a:r>
            <a:r>
              <a:rPr lang="en-US" altLang="zh-TW" sz="3600" b="1" dirty="0">
                <a:solidFill>
                  <a:schemeClr val="tx2"/>
                </a:solidFill>
                <a:latin typeface="Times New Roman" panose="02020603050405020304" pitchFamily="18" charset="0"/>
                <a:cs typeface="Times New Roman" panose="02020603050405020304" pitchFamily="18" charset="0"/>
              </a:rPr>
              <a:t>The amount and substantiality of the portion </a:t>
            </a:r>
            <a:r>
              <a:rPr lang="en-US" altLang="zh-TW" sz="3600" b="1" dirty="0" smtClean="0">
                <a:solidFill>
                  <a:schemeClr val="tx2"/>
                </a:solidFill>
                <a:latin typeface="Times New Roman" panose="02020603050405020304" pitchFamily="18" charset="0"/>
                <a:cs typeface="Times New Roman" panose="02020603050405020304" pitchFamily="18" charset="0"/>
              </a:rPr>
              <a:t>exploited</a:t>
            </a:r>
            <a:endParaRPr kumimoji="0" lang="en-US" altLang="zh-TW" sz="3600" b="1" i="0" u="none" strike="noStrike" kern="1200" cap="none" spc="0" normalizeH="0" baseline="0" noProof="0" dirty="0">
              <a:ln>
                <a:noFill/>
              </a:ln>
              <a:solidFill>
                <a:schemeClr val="tx2"/>
              </a:solidFill>
              <a:effectLst/>
              <a:uLnTx/>
              <a:uFillTx/>
              <a:latin typeface="Times New Roman" panose="02020603050405020304" pitchFamily="18" charset="0"/>
              <a:cs typeface="Times New Roman" panose="02020603050405020304" pitchFamily="18" charset="0"/>
            </a:endParaRPr>
          </a:p>
        </p:txBody>
      </p:sp>
      <p:sp>
        <p:nvSpPr>
          <p:cNvPr id="8" name="TextBox 7"/>
          <p:cNvSpPr txBox="1"/>
          <p:nvPr/>
        </p:nvSpPr>
        <p:spPr>
          <a:xfrm>
            <a:off x="926624" y="4379620"/>
            <a:ext cx="7623098" cy="1569660"/>
          </a:xfrm>
          <a:prstGeom prst="rect">
            <a:avLst/>
          </a:prstGeom>
          <a:noFill/>
        </p:spPr>
        <p:txBody>
          <a:bodyPr wrap="square" rtlCol="0">
            <a:spAutoFit/>
          </a:bodyPr>
          <a:lstStyle/>
          <a:p>
            <a:r>
              <a:rPr lang="en-US" altLang="zh-TW" sz="3200" dirty="0" smtClean="0">
                <a:latin typeface="Times New Roman" panose="02020603050405020304" pitchFamily="18" charset="0"/>
                <a:cs typeface="Times New Roman" panose="02020603050405020304" pitchFamily="18" charset="0"/>
              </a:rPr>
              <a:t>Even if the amount of the portion exploited is small, the use will still be “unfair” if the portion is the key or heart of the work.</a:t>
            </a:r>
            <a:endParaRPr lang="zh-TW" altLang="en-US" sz="32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909342" y="2482442"/>
            <a:ext cx="2366514" cy="523220"/>
          </a:xfrm>
          <a:prstGeom prst="rect">
            <a:avLst/>
          </a:prstGeom>
          <a:noFill/>
          <a:ln w="25400">
            <a:solidFill>
              <a:schemeClr val="tx1"/>
            </a:solidFill>
          </a:ln>
        </p:spPr>
        <p:txBody>
          <a:bodyPr wrap="square" rtlCol="0">
            <a:spAutoFit/>
          </a:bodyPr>
          <a:lstStyle/>
          <a:p>
            <a:r>
              <a:rPr lang="en-US" altLang="zh-TW" sz="2800" dirty="0" smtClean="0">
                <a:latin typeface="Times New Roman" panose="02020603050405020304" pitchFamily="18" charset="0"/>
                <a:cs typeface="Times New Roman" panose="02020603050405020304" pitchFamily="18" charset="0"/>
              </a:rPr>
              <a:t>Small amount</a:t>
            </a:r>
            <a:endParaRPr lang="zh-TW" altLang="en-US" sz="2800" dirty="0">
              <a:latin typeface="Times New Roman" panose="02020603050405020304" pitchFamily="18" charset="0"/>
              <a:cs typeface="Times New Roman" panose="02020603050405020304" pitchFamily="18" charset="0"/>
            </a:endParaRPr>
          </a:p>
        </p:txBody>
      </p:sp>
      <p:sp>
        <p:nvSpPr>
          <p:cNvPr id="10" name="Right Arrow 9"/>
          <p:cNvSpPr/>
          <p:nvPr/>
        </p:nvSpPr>
        <p:spPr>
          <a:xfrm>
            <a:off x="3491880" y="2548069"/>
            <a:ext cx="1368152"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TextBox 10"/>
          <p:cNvSpPr txBox="1"/>
          <p:nvPr/>
        </p:nvSpPr>
        <p:spPr>
          <a:xfrm>
            <a:off x="909342" y="3302888"/>
            <a:ext cx="2366514" cy="523220"/>
          </a:xfrm>
          <a:prstGeom prst="rect">
            <a:avLst/>
          </a:prstGeom>
          <a:noFill/>
          <a:ln w="25400">
            <a:solidFill>
              <a:schemeClr val="tx1"/>
            </a:solidFill>
          </a:ln>
        </p:spPr>
        <p:txBody>
          <a:bodyPr wrap="square" rtlCol="0">
            <a:spAutoFit/>
          </a:bodyPr>
          <a:lstStyle/>
          <a:p>
            <a:r>
              <a:rPr lang="en-US" altLang="zh-TW" sz="2800" dirty="0" smtClean="0">
                <a:latin typeface="Times New Roman" panose="02020603050405020304" pitchFamily="18" charset="0"/>
                <a:cs typeface="Times New Roman" panose="02020603050405020304" pitchFamily="18" charset="0"/>
              </a:rPr>
              <a:t>Big amount</a:t>
            </a:r>
            <a:endParaRPr lang="zh-TW" altLang="en-US" sz="2800" dirty="0">
              <a:latin typeface="Times New Roman" panose="02020603050405020304" pitchFamily="18" charset="0"/>
              <a:cs typeface="Times New Roman" panose="02020603050405020304" pitchFamily="18" charset="0"/>
            </a:endParaRPr>
          </a:p>
        </p:txBody>
      </p:sp>
      <p:sp>
        <p:nvSpPr>
          <p:cNvPr id="12" name="Right Arrow 11"/>
          <p:cNvSpPr/>
          <p:nvPr/>
        </p:nvSpPr>
        <p:spPr>
          <a:xfrm>
            <a:off x="3491880" y="3492894"/>
            <a:ext cx="136139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TextBox 12"/>
          <p:cNvSpPr txBox="1"/>
          <p:nvPr/>
        </p:nvSpPr>
        <p:spPr>
          <a:xfrm>
            <a:off x="5049416" y="2420888"/>
            <a:ext cx="3194992" cy="584775"/>
          </a:xfrm>
          <a:prstGeom prst="rect">
            <a:avLst/>
          </a:prstGeom>
          <a:noFill/>
          <a:ln w="25400">
            <a:solidFill>
              <a:schemeClr val="tx1"/>
            </a:solidFill>
          </a:ln>
        </p:spPr>
        <p:txBody>
          <a:bodyPr wrap="square" rtlCol="0">
            <a:spAutoFit/>
          </a:bodyPr>
          <a:lstStyle/>
          <a:p>
            <a:r>
              <a:rPr lang="en-US" altLang="zh-TW" sz="3200" dirty="0" smtClean="0">
                <a:latin typeface="Times New Roman" panose="02020603050405020304" pitchFamily="18" charset="0"/>
                <a:cs typeface="Times New Roman" panose="02020603050405020304" pitchFamily="18" charset="0"/>
              </a:rPr>
              <a:t>High possibility</a:t>
            </a:r>
            <a:endParaRPr lang="zh-TW" altLang="en-US" sz="32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5060234" y="3331975"/>
            <a:ext cx="3184174" cy="584775"/>
          </a:xfrm>
          <a:prstGeom prst="rect">
            <a:avLst/>
          </a:prstGeom>
          <a:noFill/>
          <a:ln w="25400">
            <a:solidFill>
              <a:schemeClr val="tx1"/>
            </a:solidFill>
          </a:ln>
        </p:spPr>
        <p:txBody>
          <a:bodyPr wrap="square" rtlCol="0">
            <a:spAutoFit/>
          </a:bodyPr>
          <a:lstStyle/>
          <a:p>
            <a:r>
              <a:rPr lang="en-US" altLang="zh-TW" sz="3200" dirty="0" smtClean="0">
                <a:latin typeface="Times New Roman" panose="02020603050405020304" pitchFamily="18" charset="0"/>
                <a:cs typeface="Times New Roman" panose="02020603050405020304" pitchFamily="18" charset="0"/>
              </a:rPr>
              <a:t>Low possibility</a:t>
            </a:r>
            <a:endParaRPr lang="zh-TW" altLang="en-US" sz="3200" dirty="0">
              <a:latin typeface="Times New Roman" panose="02020603050405020304" pitchFamily="18" charset="0"/>
              <a:cs typeface="Times New Roman" panose="02020603050405020304" pitchFamily="18" charset="0"/>
            </a:endParaRPr>
          </a:p>
        </p:txBody>
      </p:sp>
      <p:sp>
        <p:nvSpPr>
          <p:cNvPr id="2" name="投影片編號版面配置區 1"/>
          <p:cNvSpPr>
            <a:spLocks noGrp="1"/>
          </p:cNvSpPr>
          <p:nvPr>
            <p:ph type="sldNum" sz="quarter" idx="12"/>
          </p:nvPr>
        </p:nvSpPr>
        <p:spPr>
          <a:xfrm>
            <a:off x="7885509" y="5667252"/>
            <a:ext cx="565159" cy="365125"/>
          </a:xfrm>
        </p:spPr>
        <p:txBody>
          <a:bodyPr/>
          <a:lstStyle/>
          <a:p>
            <a:fld id="{D0DEEFD5-0019-4330-94C0-2F55E088CE69}" type="slidenum">
              <a:rPr lang="zh-TW" altLang="en-US" smtClean="0"/>
              <a:pPr/>
              <a:t>45</a:t>
            </a:fld>
            <a:endParaRPr lang="zh-TW" altLang="en-US"/>
          </a:p>
        </p:txBody>
      </p:sp>
    </p:spTree>
    <p:extLst>
      <p:ext uri="{BB962C8B-B14F-4D97-AF65-F5344CB8AC3E}">
        <p14:creationId xmlns:p14="http://schemas.microsoft.com/office/powerpoint/2010/main" val="88698712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719572" y="836712"/>
            <a:ext cx="7668852" cy="1080120"/>
          </a:xfrm>
          <a:prstGeom prst="rect">
            <a:avLst/>
          </a:prstGeom>
        </p:spPr>
        <p:txBody>
          <a:bodyPr vert="horz">
            <a:noAutofit/>
          </a:bodyPr>
          <a:lstStyle/>
          <a:p>
            <a:pPr lvl="0" defTabSz="914400">
              <a:spcBef>
                <a:spcPct val="20000"/>
              </a:spcBef>
              <a:buClr>
                <a:schemeClr val="accent1"/>
              </a:buClr>
              <a:buSzPct val="70000"/>
              <a:defRPr/>
            </a:pPr>
            <a:r>
              <a:rPr lang="en-US" altLang="zh-TW" sz="3600" b="1" noProof="0" dirty="0">
                <a:solidFill>
                  <a:schemeClr val="tx2"/>
                </a:solidFill>
                <a:latin typeface="Times New Roman" panose="02020603050405020304" pitchFamily="18" charset="0"/>
                <a:cs typeface="Times New Roman" panose="02020603050405020304" pitchFamily="18" charset="0"/>
              </a:rPr>
              <a:t>4</a:t>
            </a:r>
            <a:r>
              <a:rPr kumimoji="0" lang="en-US" altLang="zh-TW" sz="3600" b="1" i="0" u="none" strike="noStrike" kern="1200" cap="none" spc="0" normalizeH="0" baseline="0" noProof="0" dirty="0" smtClean="0">
                <a:ln>
                  <a:noFill/>
                </a:ln>
                <a:solidFill>
                  <a:schemeClr val="tx2"/>
                </a:solidFill>
                <a:effectLst/>
                <a:uLnTx/>
                <a:uFillTx/>
                <a:latin typeface="Times New Roman" panose="02020603050405020304" pitchFamily="18" charset="0"/>
                <a:cs typeface="Times New Roman" panose="02020603050405020304" pitchFamily="18" charset="0"/>
              </a:rPr>
              <a:t>.</a:t>
            </a:r>
            <a:r>
              <a:rPr lang="en-US" altLang="zh-TW" sz="3600" b="1" dirty="0">
                <a:solidFill>
                  <a:schemeClr val="tx2"/>
                </a:solidFill>
                <a:latin typeface="Times New Roman" panose="02020603050405020304" pitchFamily="18" charset="0"/>
                <a:cs typeface="Times New Roman" panose="02020603050405020304" pitchFamily="18" charset="0"/>
              </a:rPr>
              <a:t> Effect of the exploitation on </a:t>
            </a:r>
            <a:r>
              <a:rPr lang="en-US" altLang="zh-TW" sz="3600" b="1" dirty="0" smtClean="0">
                <a:solidFill>
                  <a:schemeClr val="tx2"/>
                </a:solidFill>
                <a:latin typeface="Times New Roman" panose="02020603050405020304" pitchFamily="18" charset="0"/>
                <a:cs typeface="Times New Roman" panose="02020603050405020304" pitchFamily="18" charset="0"/>
              </a:rPr>
              <a:t>work's market </a:t>
            </a:r>
            <a:r>
              <a:rPr lang="en-US" altLang="zh-TW" sz="3600" b="1" dirty="0">
                <a:solidFill>
                  <a:schemeClr val="tx2"/>
                </a:solidFill>
                <a:latin typeface="Times New Roman" panose="02020603050405020304" pitchFamily="18" charset="0"/>
                <a:cs typeface="Times New Roman" panose="02020603050405020304" pitchFamily="18" charset="0"/>
              </a:rPr>
              <a:t>value</a:t>
            </a:r>
            <a:endParaRPr kumimoji="0" lang="en-US" altLang="zh-TW" sz="3600" b="1" i="0" u="none" strike="noStrike" kern="1200" cap="none" spc="0" normalizeH="0" baseline="0" noProof="0" dirty="0">
              <a:ln>
                <a:noFill/>
              </a:ln>
              <a:solidFill>
                <a:schemeClr val="tx2"/>
              </a:solidFill>
              <a:effectLst/>
              <a:uLnTx/>
              <a:uFillTx/>
              <a:latin typeface="Times New Roman" panose="02020603050405020304" pitchFamily="18" charset="0"/>
              <a:cs typeface="Times New Roman" panose="02020603050405020304" pitchFamily="18" charset="0"/>
            </a:endParaRPr>
          </a:p>
        </p:txBody>
      </p:sp>
      <p:sp>
        <p:nvSpPr>
          <p:cNvPr id="9" name="TextBox 8"/>
          <p:cNvSpPr txBox="1"/>
          <p:nvPr/>
        </p:nvSpPr>
        <p:spPr>
          <a:xfrm>
            <a:off x="909342" y="4371485"/>
            <a:ext cx="2366514" cy="523220"/>
          </a:xfrm>
          <a:prstGeom prst="rect">
            <a:avLst/>
          </a:prstGeom>
          <a:noFill/>
          <a:ln w="25400">
            <a:solidFill>
              <a:schemeClr val="tx1"/>
            </a:solidFill>
          </a:ln>
        </p:spPr>
        <p:txBody>
          <a:bodyPr wrap="square" rtlCol="0">
            <a:spAutoFit/>
          </a:bodyPr>
          <a:lstStyle/>
          <a:p>
            <a:r>
              <a:rPr lang="en-US" altLang="zh-TW" sz="2800" dirty="0" smtClean="0">
                <a:latin typeface="Times New Roman" panose="02020603050405020304" pitchFamily="18" charset="0"/>
                <a:cs typeface="Times New Roman" panose="02020603050405020304" pitchFamily="18" charset="0"/>
              </a:rPr>
              <a:t>High effect</a:t>
            </a:r>
            <a:endParaRPr lang="zh-TW" altLang="en-US" sz="2800" dirty="0">
              <a:latin typeface="Times New Roman" panose="02020603050405020304" pitchFamily="18" charset="0"/>
              <a:cs typeface="Times New Roman" panose="02020603050405020304" pitchFamily="18" charset="0"/>
            </a:endParaRPr>
          </a:p>
        </p:txBody>
      </p:sp>
      <p:sp>
        <p:nvSpPr>
          <p:cNvPr id="10" name="Right Arrow 9"/>
          <p:cNvSpPr/>
          <p:nvPr/>
        </p:nvSpPr>
        <p:spPr>
          <a:xfrm>
            <a:off x="3491880" y="4437112"/>
            <a:ext cx="1368152"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TextBox 10"/>
          <p:cNvSpPr txBox="1"/>
          <p:nvPr/>
        </p:nvSpPr>
        <p:spPr>
          <a:xfrm>
            <a:off x="909342" y="5191931"/>
            <a:ext cx="2366514" cy="523220"/>
          </a:xfrm>
          <a:prstGeom prst="rect">
            <a:avLst/>
          </a:prstGeom>
          <a:noFill/>
          <a:ln w="25400">
            <a:solidFill>
              <a:schemeClr val="tx1"/>
            </a:solidFill>
          </a:ln>
        </p:spPr>
        <p:txBody>
          <a:bodyPr wrap="square" rtlCol="0">
            <a:spAutoFit/>
          </a:bodyPr>
          <a:lstStyle/>
          <a:p>
            <a:r>
              <a:rPr lang="en-US" altLang="zh-TW" sz="2800" dirty="0" smtClean="0">
                <a:latin typeface="Times New Roman" panose="02020603050405020304" pitchFamily="18" charset="0"/>
                <a:cs typeface="Times New Roman" panose="02020603050405020304" pitchFamily="18" charset="0"/>
              </a:rPr>
              <a:t>Low effect</a:t>
            </a:r>
            <a:endParaRPr lang="zh-TW" altLang="en-US" sz="2800" dirty="0">
              <a:latin typeface="Times New Roman" panose="02020603050405020304" pitchFamily="18" charset="0"/>
              <a:cs typeface="Times New Roman" panose="02020603050405020304" pitchFamily="18" charset="0"/>
            </a:endParaRPr>
          </a:p>
        </p:txBody>
      </p:sp>
      <p:sp>
        <p:nvSpPr>
          <p:cNvPr id="12" name="Right Arrow 11"/>
          <p:cNvSpPr/>
          <p:nvPr/>
        </p:nvSpPr>
        <p:spPr>
          <a:xfrm>
            <a:off x="3491880" y="5381937"/>
            <a:ext cx="136139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TextBox 12"/>
          <p:cNvSpPr txBox="1"/>
          <p:nvPr/>
        </p:nvSpPr>
        <p:spPr>
          <a:xfrm>
            <a:off x="5049416" y="4309931"/>
            <a:ext cx="3194992" cy="584775"/>
          </a:xfrm>
          <a:prstGeom prst="rect">
            <a:avLst/>
          </a:prstGeom>
          <a:noFill/>
          <a:ln w="25400">
            <a:solidFill>
              <a:schemeClr val="tx1"/>
            </a:solidFill>
          </a:ln>
        </p:spPr>
        <p:txBody>
          <a:bodyPr wrap="square" rtlCol="0">
            <a:spAutoFit/>
          </a:bodyPr>
          <a:lstStyle/>
          <a:p>
            <a:r>
              <a:rPr lang="en-US" altLang="zh-TW" sz="3200" dirty="0" smtClean="0">
                <a:latin typeface="Times New Roman" panose="02020603050405020304" pitchFamily="18" charset="0"/>
                <a:cs typeface="Times New Roman" panose="02020603050405020304" pitchFamily="18" charset="0"/>
              </a:rPr>
              <a:t>High possibility</a:t>
            </a:r>
            <a:endParaRPr lang="zh-TW" altLang="en-US" sz="32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5060234" y="5221018"/>
            <a:ext cx="3184174" cy="584775"/>
          </a:xfrm>
          <a:prstGeom prst="rect">
            <a:avLst/>
          </a:prstGeom>
          <a:noFill/>
          <a:ln w="25400">
            <a:solidFill>
              <a:schemeClr val="tx1"/>
            </a:solidFill>
          </a:ln>
        </p:spPr>
        <p:txBody>
          <a:bodyPr wrap="square" rtlCol="0">
            <a:spAutoFit/>
          </a:bodyPr>
          <a:lstStyle/>
          <a:p>
            <a:r>
              <a:rPr lang="en-US" altLang="zh-TW" sz="3200" dirty="0" smtClean="0">
                <a:latin typeface="Times New Roman" panose="02020603050405020304" pitchFamily="18" charset="0"/>
                <a:cs typeface="Times New Roman" panose="02020603050405020304" pitchFamily="18" charset="0"/>
              </a:rPr>
              <a:t>Low possibility</a:t>
            </a:r>
            <a:endParaRPr lang="zh-TW" altLang="en-US" sz="3200" dirty="0">
              <a:latin typeface="Times New Roman" panose="02020603050405020304" pitchFamily="18" charset="0"/>
              <a:cs typeface="Times New Roman" panose="02020603050405020304" pitchFamily="18" charset="0"/>
            </a:endParaRPr>
          </a:p>
        </p:txBody>
      </p:sp>
      <p:sp>
        <p:nvSpPr>
          <p:cNvPr id="2" name="投影片編號版面配置區 1"/>
          <p:cNvSpPr>
            <a:spLocks noGrp="1"/>
          </p:cNvSpPr>
          <p:nvPr>
            <p:ph type="sldNum" sz="quarter" idx="12"/>
          </p:nvPr>
        </p:nvSpPr>
        <p:spPr>
          <a:xfrm>
            <a:off x="7885509" y="5667252"/>
            <a:ext cx="565159" cy="365125"/>
          </a:xfrm>
        </p:spPr>
        <p:txBody>
          <a:bodyPr/>
          <a:lstStyle/>
          <a:p>
            <a:fld id="{D0DEEFD5-0019-4330-94C0-2F55E088CE69}" type="slidenum">
              <a:rPr lang="zh-TW" altLang="en-US" smtClean="0"/>
              <a:pPr/>
              <a:t>46</a:t>
            </a:fld>
            <a:endParaRPr lang="zh-TW" altLang="en-US"/>
          </a:p>
        </p:txBody>
      </p:sp>
      <p:sp>
        <p:nvSpPr>
          <p:cNvPr id="15" name="TextBox 7"/>
          <p:cNvSpPr txBox="1"/>
          <p:nvPr/>
        </p:nvSpPr>
        <p:spPr>
          <a:xfrm>
            <a:off x="760451" y="2423790"/>
            <a:ext cx="7623098" cy="1077218"/>
          </a:xfrm>
          <a:prstGeom prst="rect">
            <a:avLst/>
          </a:prstGeom>
          <a:noFill/>
        </p:spPr>
        <p:txBody>
          <a:bodyPr wrap="square" rtlCol="0">
            <a:spAutoFit/>
          </a:bodyPr>
          <a:lstStyle/>
          <a:p>
            <a:r>
              <a:rPr lang="en-US" altLang="zh-TW" sz="3200" dirty="0" smtClean="0">
                <a:latin typeface="Times New Roman" panose="02020603050405020304" pitchFamily="18" charset="0"/>
                <a:cs typeface="Times New Roman" panose="02020603050405020304" pitchFamily="18" charset="0"/>
              </a:rPr>
              <a:t>Including the work’s current </a:t>
            </a:r>
            <a:r>
              <a:rPr lang="en-US" altLang="zh-TW" sz="3200" dirty="0">
                <a:latin typeface="Times New Roman" panose="02020603050405020304" pitchFamily="18" charset="0"/>
                <a:cs typeface="Times New Roman" panose="02020603050405020304" pitchFamily="18" charset="0"/>
              </a:rPr>
              <a:t>and potential market </a:t>
            </a:r>
            <a:r>
              <a:rPr lang="en-US" altLang="zh-TW" sz="3200" dirty="0" smtClean="0">
                <a:latin typeface="Times New Roman" panose="02020603050405020304" pitchFamily="18" charset="0"/>
                <a:cs typeface="Times New Roman" panose="02020603050405020304" pitchFamily="18" charset="0"/>
              </a:rPr>
              <a:t>value.</a:t>
            </a:r>
            <a:endParaRPr lang="zh-TW" alt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890158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ctrTitle"/>
          </p:nvPr>
        </p:nvSpPr>
        <p:spPr>
          <a:xfrm>
            <a:off x="685800" y="1988840"/>
            <a:ext cx="7772400" cy="2664941"/>
          </a:xfrm>
        </p:spPr>
        <p:txBody>
          <a:bodyPr rtlCol="0">
            <a:normAutofit fontScale="90000"/>
          </a:bodyPr>
          <a:lstStyle/>
          <a:p>
            <a:pPr algn="ctr" fontAlgn="auto">
              <a:spcAft>
                <a:spcPts val="0"/>
              </a:spcAft>
              <a:defRPr/>
            </a:pPr>
            <a:r>
              <a:rPr lang="en-US" altLang="zh-TW" sz="4800" b="1" dirty="0">
                <a:latin typeface="+mn-ea"/>
                <a:ea typeface="+mn-ea"/>
              </a:rPr>
              <a:t>FIN</a:t>
            </a:r>
            <a:r>
              <a:rPr lang="zh-TW" altLang="en-US" b="1" dirty="0">
                <a:latin typeface="+mn-ea"/>
                <a:ea typeface="+mn-ea"/>
              </a:rPr>
              <a:t/>
            </a:r>
            <a:br>
              <a:rPr lang="zh-TW" altLang="en-US" b="1" dirty="0">
                <a:latin typeface="+mn-ea"/>
                <a:ea typeface="+mn-ea"/>
              </a:rPr>
            </a:br>
            <a:r>
              <a:rPr lang="zh-TW" altLang="en-US" b="1" dirty="0">
                <a:latin typeface="+mn-ea"/>
                <a:ea typeface="+mn-ea"/>
              </a:rPr>
              <a:t/>
            </a:r>
            <a:br>
              <a:rPr lang="zh-TW" altLang="en-US" b="1" dirty="0">
                <a:latin typeface="+mn-ea"/>
                <a:ea typeface="+mn-ea"/>
              </a:rPr>
            </a:br>
            <a:r>
              <a:rPr lang="zh-TW" altLang="en-US" b="1" dirty="0">
                <a:latin typeface="+mn-ea"/>
                <a:ea typeface="+mn-ea"/>
              </a:rPr>
              <a:t/>
            </a:r>
            <a:br>
              <a:rPr lang="zh-TW" altLang="en-US" b="1" dirty="0">
                <a:latin typeface="+mn-ea"/>
                <a:ea typeface="+mn-ea"/>
              </a:rPr>
            </a:br>
            <a:r>
              <a:rPr lang="en-US" altLang="zh-TW" dirty="0" smtClean="0">
                <a:latin typeface="+mn-ea"/>
                <a:ea typeface="+mn-ea"/>
              </a:rPr>
              <a:t>Thank you for listening</a:t>
            </a:r>
            <a:endParaRPr lang="zh-TW" altLang="en-US" b="1" dirty="0">
              <a:latin typeface="+mn-ea"/>
              <a:ea typeface="+mn-ea"/>
            </a:endParaRPr>
          </a:p>
        </p:txBody>
      </p:sp>
      <p:sp>
        <p:nvSpPr>
          <p:cNvPr id="2" name="投影片編號版面配置區 1"/>
          <p:cNvSpPr>
            <a:spLocks noGrp="1"/>
          </p:cNvSpPr>
          <p:nvPr>
            <p:ph type="sldNum" sz="quarter" idx="12"/>
          </p:nvPr>
        </p:nvSpPr>
        <p:spPr/>
        <p:txBody>
          <a:bodyPr/>
          <a:lstStyle/>
          <a:p>
            <a:fld id="{87A14917-767A-4701-A3AC-DC953529CA8C}" type="slidenum">
              <a:rPr lang="zh-TW" altLang="en-US" smtClean="0"/>
              <a:pPr/>
              <a:t>47</a:t>
            </a:fld>
            <a:endParaRPr lang="zh-TW" altLang="en-US"/>
          </a:p>
        </p:txBody>
      </p:sp>
    </p:spTree>
    <p:extLst>
      <p:ext uri="{BB962C8B-B14F-4D97-AF65-F5344CB8AC3E}">
        <p14:creationId xmlns:p14="http://schemas.microsoft.com/office/powerpoint/2010/main" val="27661860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71599" y="908720"/>
            <a:ext cx="6913909" cy="5373779"/>
          </a:xfrm>
          <a:prstGeom prst="rect">
            <a:avLst/>
          </a:prstGeom>
        </p:spPr>
        <p:txBody>
          <a:bodyPr wrap="square">
            <a:spAutoFit/>
          </a:bodyPr>
          <a:lstStyle/>
          <a:p>
            <a:pPr marL="457200" indent="-457200">
              <a:lnSpc>
                <a:spcPct val="110000"/>
              </a:lnSpc>
              <a:buFont typeface="Arial" panose="020B0604020202020204" pitchFamily="34" charset="0"/>
              <a:buChar char="•"/>
              <a:defRPr/>
            </a:pPr>
            <a:r>
              <a:rPr lang="en-US" altLang="zh-TW" sz="2800" b="1" dirty="0">
                <a:latin typeface="Times New Roman" panose="02020603050405020304" pitchFamily="18" charset="0"/>
                <a:cs typeface="Times New Roman" panose="02020603050405020304" pitchFamily="18" charset="0"/>
              </a:rPr>
              <a:t>Special forms (relationship) </a:t>
            </a:r>
          </a:p>
          <a:p>
            <a:pPr marL="914400" lvl="1" indent="-457200">
              <a:lnSpc>
                <a:spcPct val="110000"/>
              </a:lnSpc>
              <a:buFont typeface="Arial" panose="020B0604020202020204" pitchFamily="34" charset="0"/>
              <a:buChar char="•"/>
              <a:defRPr/>
            </a:pPr>
            <a:r>
              <a:rPr lang="en-US" altLang="zh-TW" sz="2800" dirty="0">
                <a:latin typeface="Times New Roman" panose="02020603050405020304" pitchFamily="18" charset="0"/>
                <a:cs typeface="Times New Roman" panose="02020603050405020304" pitchFamily="18" charset="0"/>
              </a:rPr>
              <a:t>Joint work</a:t>
            </a:r>
          </a:p>
          <a:p>
            <a:pPr marL="1371600" lvl="2" indent="-457200">
              <a:lnSpc>
                <a:spcPct val="110000"/>
              </a:lnSpc>
              <a:buFont typeface="Arial" panose="020B0604020202020204" pitchFamily="34" charset="0"/>
              <a:buChar char="•"/>
              <a:defRPr/>
            </a:pPr>
            <a:r>
              <a:rPr lang="en-US" altLang="zh-TW" sz="2000" dirty="0">
                <a:latin typeface="Times New Roman" panose="02020603050405020304" pitchFamily="18" charset="0"/>
                <a:cs typeface="Times New Roman" panose="02020603050405020304" pitchFamily="18" charset="0"/>
              </a:rPr>
              <a:t>Completed by two or more persons where the creation of each person cannot be separately exploited.</a:t>
            </a:r>
          </a:p>
          <a:p>
            <a:pPr marL="914400" lvl="1" indent="-457200">
              <a:lnSpc>
                <a:spcPct val="110000"/>
              </a:lnSpc>
              <a:buFont typeface="Arial" panose="020B0604020202020204" pitchFamily="34" charset="0"/>
              <a:buChar char="•"/>
              <a:defRPr/>
            </a:pPr>
            <a:r>
              <a:rPr lang="en-US" altLang="zh-TW" sz="2400" dirty="0">
                <a:latin typeface="Times New Roman" panose="02020603050405020304" pitchFamily="18" charset="0"/>
                <a:cs typeface="Times New Roman" panose="02020603050405020304" pitchFamily="18" charset="0"/>
              </a:rPr>
              <a:t>Derivative work</a:t>
            </a:r>
          </a:p>
          <a:p>
            <a:pPr marL="1371600" lvl="2" indent="-457200">
              <a:lnSpc>
                <a:spcPct val="110000"/>
              </a:lnSpc>
              <a:buFont typeface="Arial" panose="020B0604020202020204" pitchFamily="34" charset="0"/>
              <a:buChar char="•"/>
              <a:defRPr/>
            </a:pPr>
            <a:r>
              <a:rPr lang="en-US" altLang="zh-TW" sz="2000" dirty="0">
                <a:latin typeface="Times New Roman" panose="02020603050405020304" pitchFamily="18" charset="0"/>
                <a:cs typeface="Times New Roman" panose="02020603050405020304" pitchFamily="18" charset="0"/>
              </a:rPr>
              <a:t>A creation adapted from one or more pre-existing works is a derivative work and shall be protected as an independent work.</a:t>
            </a:r>
          </a:p>
          <a:p>
            <a:pPr marL="914400" lvl="1" indent="-457200">
              <a:lnSpc>
                <a:spcPct val="110000"/>
              </a:lnSpc>
              <a:buFont typeface="Arial" panose="020B0604020202020204" pitchFamily="34" charset="0"/>
              <a:buChar char="•"/>
              <a:defRPr/>
            </a:pPr>
            <a:r>
              <a:rPr lang="en-US" altLang="zh-TW" sz="2400" dirty="0">
                <a:latin typeface="Times New Roman" panose="02020603050405020304" pitchFamily="18" charset="0"/>
                <a:cs typeface="Times New Roman" panose="02020603050405020304" pitchFamily="18" charset="0"/>
              </a:rPr>
              <a:t>Compilation work</a:t>
            </a:r>
          </a:p>
          <a:p>
            <a:pPr marL="1371600" lvl="2" indent="-457200">
              <a:lnSpc>
                <a:spcPct val="110000"/>
              </a:lnSpc>
              <a:buFont typeface="Arial" panose="020B0604020202020204" pitchFamily="34" charset="0"/>
              <a:buChar char="•"/>
              <a:defRPr/>
            </a:pPr>
            <a:r>
              <a:rPr lang="en-US" altLang="zh-TW" sz="2000" dirty="0">
                <a:latin typeface="Times New Roman" panose="02020603050405020304" pitchFamily="18" charset="0"/>
                <a:cs typeface="Times New Roman" panose="02020603050405020304" pitchFamily="18" charset="0"/>
              </a:rPr>
              <a:t>A compilation work is a work formed by the creative selection and arrangement of materials, and shall be protected as an independent work.</a:t>
            </a:r>
          </a:p>
          <a:p>
            <a:pPr marL="914400" lvl="1" indent="-457200">
              <a:lnSpc>
                <a:spcPct val="110000"/>
              </a:lnSpc>
              <a:buFont typeface="Arial" panose="020B0604020202020204" pitchFamily="34" charset="0"/>
              <a:buChar char="•"/>
              <a:defRPr/>
            </a:pPr>
            <a:endParaRPr lang="zh-TW" altLang="en-US" sz="2800" dirty="0"/>
          </a:p>
        </p:txBody>
      </p:sp>
      <p:sp>
        <p:nvSpPr>
          <p:cNvPr id="2" name="投影片編號版面配置區 1"/>
          <p:cNvSpPr>
            <a:spLocks noGrp="1"/>
          </p:cNvSpPr>
          <p:nvPr>
            <p:ph type="sldNum" sz="quarter" idx="12"/>
          </p:nvPr>
        </p:nvSpPr>
        <p:spPr/>
        <p:txBody>
          <a:bodyPr/>
          <a:lstStyle/>
          <a:p>
            <a:fld id="{D0DEEFD5-0019-4330-94C0-2F55E088CE69}" type="slidenum">
              <a:rPr lang="zh-TW" altLang="en-US" smtClean="0"/>
              <a:pPr/>
              <a:t>5</a:t>
            </a:fld>
            <a:endParaRPr lang="zh-TW" altLang="en-US"/>
          </a:p>
        </p:txBody>
      </p:sp>
    </p:spTree>
    <p:extLst>
      <p:ext uri="{BB962C8B-B14F-4D97-AF65-F5344CB8AC3E}">
        <p14:creationId xmlns:p14="http://schemas.microsoft.com/office/powerpoint/2010/main" val="12179689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468313" y="1844824"/>
            <a:ext cx="8229600" cy="3888432"/>
          </a:xfrm>
        </p:spPr>
        <p:txBody>
          <a:bodyPr>
            <a:normAutofit/>
          </a:bodyPr>
          <a:lstStyle/>
          <a:p>
            <a:pPr>
              <a:lnSpc>
                <a:spcPct val="90000"/>
              </a:lnSpc>
            </a:pPr>
            <a:r>
              <a:rPr lang="en-US" altLang="zh-TW" sz="2800" dirty="0">
                <a:latin typeface="Times New Roman" panose="02020603050405020304" pitchFamily="18" charset="0"/>
                <a:cs typeface="Times New Roman" panose="02020603050405020304" pitchFamily="18" charset="0"/>
              </a:rPr>
              <a:t>Art. 10 </a:t>
            </a:r>
            <a:r>
              <a:rPr lang="en-US" altLang="zh-TW" dirty="0">
                <a:latin typeface="Times New Roman" panose="02020603050405020304" pitchFamily="18" charset="0"/>
                <a:cs typeface="Times New Roman" panose="02020603050405020304" pitchFamily="18" charset="0"/>
              </a:rPr>
              <a:t>(of Copyright Law)</a:t>
            </a:r>
            <a:r>
              <a:rPr lang="en-US" altLang="zh-TW" sz="2800" dirty="0">
                <a:latin typeface="Times New Roman" panose="02020603050405020304" pitchFamily="18" charset="0"/>
                <a:cs typeface="Times New Roman" panose="02020603050405020304" pitchFamily="18" charset="0"/>
              </a:rPr>
              <a:t>:</a:t>
            </a:r>
            <a:br>
              <a:rPr lang="en-US" altLang="zh-TW" sz="2800" dirty="0">
                <a:latin typeface="Times New Roman" panose="02020603050405020304" pitchFamily="18" charset="0"/>
                <a:cs typeface="Times New Roman" panose="02020603050405020304" pitchFamily="18" charset="0"/>
              </a:rPr>
            </a:br>
            <a:r>
              <a:rPr lang="en-US" altLang="zh-TW" sz="2800" dirty="0">
                <a:latin typeface="Times New Roman" panose="02020603050405020304" pitchFamily="18" charset="0"/>
                <a:cs typeface="Times New Roman" panose="02020603050405020304" pitchFamily="18" charset="0"/>
              </a:rPr>
              <a:t>“The author of a work shall enjoy copyright upon completion of the work.”</a:t>
            </a:r>
            <a:br>
              <a:rPr lang="en-US" altLang="zh-TW" sz="2800" dirty="0">
                <a:latin typeface="Times New Roman" panose="02020603050405020304" pitchFamily="18" charset="0"/>
                <a:cs typeface="Times New Roman" panose="02020603050405020304" pitchFamily="18" charset="0"/>
              </a:rPr>
            </a:br>
            <a:endParaRPr lang="en-US" altLang="zh-TW" sz="2800" dirty="0">
              <a:latin typeface="Times New Roman" panose="02020603050405020304" pitchFamily="18" charset="0"/>
              <a:cs typeface="Times New Roman" panose="02020603050405020304" pitchFamily="18" charset="0"/>
            </a:endParaRPr>
          </a:p>
          <a:p>
            <a:pPr>
              <a:lnSpc>
                <a:spcPct val="90000"/>
              </a:lnSpc>
            </a:pPr>
            <a:r>
              <a:rPr lang="en-US" altLang="zh-TW" sz="2800" dirty="0">
                <a:latin typeface="Times New Roman" panose="02020603050405020304" pitchFamily="18" charset="0"/>
                <a:cs typeface="Times New Roman" panose="02020603050405020304" pitchFamily="18" charset="0"/>
              </a:rPr>
              <a:t>Art. 3 Sec. 1 </a:t>
            </a:r>
            <a:r>
              <a:rPr lang="en-US" altLang="zh-TW" sz="2800" dirty="0" err="1">
                <a:latin typeface="Times New Roman" panose="02020603050405020304" pitchFamily="18" charset="0"/>
                <a:cs typeface="Times New Roman" panose="02020603050405020304" pitchFamily="18" charset="0"/>
              </a:rPr>
              <a:t>Subsec</a:t>
            </a:r>
            <a:r>
              <a:rPr lang="en-US" altLang="zh-TW" sz="2800" dirty="0">
                <a:latin typeface="Times New Roman" panose="02020603050405020304" pitchFamily="18" charset="0"/>
                <a:cs typeface="Times New Roman" panose="02020603050405020304" pitchFamily="18" charset="0"/>
              </a:rPr>
              <a:t>. 3:</a:t>
            </a:r>
            <a:br>
              <a:rPr lang="en-US" altLang="zh-TW" sz="2800" dirty="0">
                <a:latin typeface="Times New Roman" panose="02020603050405020304" pitchFamily="18" charset="0"/>
                <a:cs typeface="Times New Roman" panose="02020603050405020304" pitchFamily="18" charset="0"/>
              </a:rPr>
            </a:br>
            <a:r>
              <a:rPr lang="en-US" altLang="zh-TW" sz="2800" dirty="0">
                <a:latin typeface="Times New Roman" panose="02020603050405020304" pitchFamily="18" charset="0"/>
                <a:cs typeface="Times New Roman" panose="02020603050405020304" pitchFamily="18" charset="0"/>
              </a:rPr>
              <a:t>“"Copyright" means the </a:t>
            </a:r>
            <a:r>
              <a:rPr lang="en-US" altLang="zh-TW" sz="2800" dirty="0">
                <a:solidFill>
                  <a:srgbClr val="FFFF00"/>
                </a:solidFill>
                <a:latin typeface="Times New Roman" panose="02020603050405020304" pitchFamily="18" charset="0"/>
                <a:cs typeface="Times New Roman" panose="02020603050405020304" pitchFamily="18" charset="0"/>
              </a:rPr>
              <a:t>moral rights</a:t>
            </a:r>
            <a:r>
              <a:rPr lang="en-US" altLang="zh-TW" sz="2800" dirty="0">
                <a:latin typeface="Times New Roman" panose="02020603050405020304" pitchFamily="18" charset="0"/>
                <a:cs typeface="Times New Roman" panose="02020603050405020304" pitchFamily="18" charset="0"/>
              </a:rPr>
              <a:t> and </a:t>
            </a:r>
            <a:r>
              <a:rPr lang="en-US" altLang="zh-TW" sz="2800" dirty="0">
                <a:solidFill>
                  <a:srgbClr val="FFFF00"/>
                </a:solidFill>
                <a:latin typeface="Times New Roman" panose="02020603050405020304" pitchFamily="18" charset="0"/>
                <a:cs typeface="Times New Roman" panose="02020603050405020304" pitchFamily="18" charset="0"/>
              </a:rPr>
              <a:t>economic rights</a:t>
            </a:r>
            <a:r>
              <a:rPr lang="en-US" altLang="zh-TW" sz="2800" dirty="0">
                <a:latin typeface="Times New Roman" panose="02020603050405020304" pitchFamily="18" charset="0"/>
                <a:cs typeface="Times New Roman" panose="02020603050405020304" pitchFamily="18" charset="0"/>
              </a:rPr>
              <a:t> subsisting in a completed work.”</a:t>
            </a:r>
            <a:br>
              <a:rPr lang="en-US" altLang="zh-TW" sz="2800" dirty="0">
                <a:latin typeface="Times New Roman" panose="02020603050405020304" pitchFamily="18" charset="0"/>
                <a:cs typeface="Times New Roman" panose="02020603050405020304" pitchFamily="18" charset="0"/>
              </a:rPr>
            </a:br>
            <a:endParaRPr lang="en-US" altLang="zh-TW" sz="2800" dirty="0">
              <a:latin typeface="Times New Roman" panose="02020603050405020304" pitchFamily="18" charset="0"/>
              <a:cs typeface="Times New Roman" panose="02020603050405020304" pitchFamily="18" charset="0"/>
            </a:endParaRPr>
          </a:p>
          <a:p>
            <a:pPr>
              <a:lnSpc>
                <a:spcPct val="90000"/>
              </a:lnSpc>
            </a:pPr>
            <a:r>
              <a:rPr lang="en-US" altLang="zh-TW" sz="2800" dirty="0">
                <a:latin typeface="Times New Roman" panose="02020603050405020304" pitchFamily="18" charset="0"/>
                <a:cs typeface="Times New Roman" panose="02020603050405020304" pitchFamily="18" charset="0"/>
              </a:rPr>
              <a:t>Works should have originality and creativity.</a:t>
            </a:r>
          </a:p>
        </p:txBody>
      </p:sp>
      <p:sp>
        <p:nvSpPr>
          <p:cNvPr id="2" name="投影片編號版面配置區 1"/>
          <p:cNvSpPr>
            <a:spLocks noGrp="1"/>
          </p:cNvSpPr>
          <p:nvPr>
            <p:ph type="sldNum" sz="quarter" idx="12"/>
          </p:nvPr>
        </p:nvSpPr>
        <p:spPr/>
        <p:txBody>
          <a:bodyPr/>
          <a:lstStyle/>
          <a:p>
            <a:fld id="{D0DEEFD5-0019-4330-94C0-2F55E088CE69}" type="slidenum">
              <a:rPr lang="zh-TW" altLang="en-US" smtClean="0"/>
              <a:pPr/>
              <a:t>6</a:t>
            </a:fld>
            <a:endParaRPr lang="zh-TW" altLang="en-US"/>
          </a:p>
        </p:txBody>
      </p:sp>
      <p:sp>
        <p:nvSpPr>
          <p:cNvPr id="3" name="標題 2"/>
          <p:cNvSpPr>
            <a:spLocks noGrp="1"/>
          </p:cNvSpPr>
          <p:nvPr>
            <p:ph type="title"/>
          </p:nvPr>
        </p:nvSpPr>
        <p:spPr>
          <a:xfrm>
            <a:off x="685347" y="332656"/>
            <a:ext cx="7765321" cy="1326321"/>
          </a:xfrm>
        </p:spPr>
        <p:txBody>
          <a:bodyPr/>
          <a:lstStyle/>
          <a:p>
            <a:r>
              <a:rPr lang="en-US" altLang="zh-TW" cap="none" dirty="0">
                <a:latin typeface="Times New Roman" panose="02020603050405020304" pitchFamily="18" charset="0"/>
                <a:cs typeface="Times New Roman" panose="02020603050405020304" pitchFamily="18" charset="0"/>
              </a:rPr>
              <a:t>Copyright</a:t>
            </a:r>
            <a:endParaRPr lang="zh-TW" altLang="en-US"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2355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68313" y="620713"/>
            <a:ext cx="8229600" cy="1152525"/>
          </a:xfrm>
          <a:noFill/>
        </p:spPr>
        <p:txBody>
          <a:bodyPr/>
          <a:lstStyle/>
          <a:p>
            <a:r>
              <a:rPr lang="en-US" altLang="zh-TW" sz="4000" cap="none" dirty="0">
                <a:latin typeface="Times New Roman" panose="02020603050405020304" pitchFamily="18" charset="0"/>
                <a:cs typeface="Times New Roman" panose="02020603050405020304" pitchFamily="18" charset="0"/>
              </a:rPr>
              <a:t>Copyright</a:t>
            </a:r>
            <a:endParaRPr lang="zh-TW" altLang="en-US" sz="4000" b="1" u="sng" dirty="0"/>
          </a:p>
        </p:txBody>
      </p:sp>
      <p:sp>
        <p:nvSpPr>
          <p:cNvPr id="4" name="Rectangle 3"/>
          <p:cNvSpPr txBox="1">
            <a:spLocks noChangeArrowheads="1"/>
          </p:cNvSpPr>
          <p:nvPr/>
        </p:nvSpPr>
        <p:spPr bwMode="auto">
          <a:xfrm>
            <a:off x="2411835" y="4508451"/>
            <a:ext cx="3888357"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a:spcBef>
                <a:spcPct val="20000"/>
              </a:spcBef>
              <a:buFont typeface="Wingdings" panose="05000000000000000000" pitchFamily="2" charset="2"/>
              <a:buNone/>
            </a:pPr>
            <a:r>
              <a:rPr kumimoji="0" lang="en-US" altLang="zh-TW" sz="4000" b="1" dirty="0">
                <a:latin typeface="新細明體" panose="02020500000000000000" pitchFamily="18" charset="-120"/>
              </a:rPr>
              <a:t>Economic rights</a:t>
            </a:r>
            <a:endParaRPr kumimoji="0" lang="zh-TW" altLang="en-US" sz="4000" dirty="0">
              <a:latin typeface="新細明體" panose="02020500000000000000" pitchFamily="18" charset="-120"/>
            </a:endParaRPr>
          </a:p>
        </p:txBody>
      </p:sp>
      <p:sp>
        <p:nvSpPr>
          <p:cNvPr id="5" name="Rectangle 3"/>
          <p:cNvSpPr txBox="1">
            <a:spLocks noChangeArrowheads="1"/>
          </p:cNvSpPr>
          <p:nvPr/>
        </p:nvSpPr>
        <p:spPr bwMode="auto">
          <a:xfrm>
            <a:off x="2411835" y="2420888"/>
            <a:ext cx="2735262"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a:spcBef>
                <a:spcPct val="20000"/>
              </a:spcBef>
              <a:buFont typeface="Wingdings" panose="05000000000000000000" pitchFamily="2" charset="2"/>
              <a:buNone/>
            </a:pPr>
            <a:r>
              <a:rPr lang="en-US" altLang="zh-TW" sz="4000" b="1" dirty="0">
                <a:latin typeface="新細明體" panose="02020500000000000000" pitchFamily="18" charset="-120"/>
              </a:rPr>
              <a:t>Moral rights</a:t>
            </a:r>
            <a:endParaRPr kumimoji="0" lang="zh-TW" altLang="en-US" sz="4000" dirty="0">
              <a:latin typeface="新細明體" panose="02020500000000000000" pitchFamily="18" charset="-120"/>
            </a:endParaRPr>
          </a:p>
        </p:txBody>
      </p:sp>
      <p:sp>
        <p:nvSpPr>
          <p:cNvPr id="6" name="Left Brace 8"/>
          <p:cNvSpPr/>
          <p:nvPr/>
        </p:nvSpPr>
        <p:spPr>
          <a:xfrm>
            <a:off x="1619672" y="2779663"/>
            <a:ext cx="503238" cy="2160588"/>
          </a:xfrm>
          <a:prstGeom prst="lef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kumimoji="0" lang="zh-TW" altLang="en-US"/>
          </a:p>
        </p:txBody>
      </p:sp>
      <p:sp>
        <p:nvSpPr>
          <p:cNvPr id="3" name="投影片編號版面配置區 2"/>
          <p:cNvSpPr>
            <a:spLocks noGrp="1"/>
          </p:cNvSpPr>
          <p:nvPr>
            <p:ph type="sldNum" sz="quarter" idx="12"/>
          </p:nvPr>
        </p:nvSpPr>
        <p:spPr/>
        <p:txBody>
          <a:bodyPr/>
          <a:lstStyle/>
          <a:p>
            <a:fld id="{D0DEEFD5-0019-4330-94C0-2F55E088CE69}" type="slidenum">
              <a:rPr lang="zh-TW" altLang="en-US" smtClean="0"/>
              <a:pPr/>
              <a:t>7</a:t>
            </a:fld>
            <a:endParaRPr lang="zh-TW" altLang="en-US"/>
          </a:p>
        </p:txBody>
      </p:sp>
    </p:spTree>
    <p:extLst>
      <p:ext uri="{BB962C8B-B14F-4D97-AF65-F5344CB8AC3E}">
        <p14:creationId xmlns:p14="http://schemas.microsoft.com/office/powerpoint/2010/main" val="788512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68313" y="404664"/>
            <a:ext cx="8229600" cy="1152525"/>
          </a:xfrm>
          <a:noFill/>
        </p:spPr>
        <p:txBody>
          <a:bodyPr/>
          <a:lstStyle/>
          <a:p>
            <a:r>
              <a:rPr lang="en-US" altLang="zh-TW" sz="4000" cap="none" dirty="0">
                <a:latin typeface="Times New Roman" panose="02020603050405020304" pitchFamily="18" charset="0"/>
                <a:cs typeface="Times New Roman" panose="02020603050405020304" pitchFamily="18" charset="0"/>
              </a:rPr>
              <a:t>Copyright</a:t>
            </a:r>
            <a:endParaRPr lang="zh-TW" altLang="en-US" sz="4000" b="1" u="sng" dirty="0"/>
          </a:p>
        </p:txBody>
      </p:sp>
      <p:sp>
        <p:nvSpPr>
          <p:cNvPr id="8" name="Rectangle 3"/>
          <p:cNvSpPr txBox="1">
            <a:spLocks noChangeArrowheads="1"/>
          </p:cNvSpPr>
          <p:nvPr/>
        </p:nvSpPr>
        <p:spPr bwMode="auto">
          <a:xfrm>
            <a:off x="899591" y="1412776"/>
            <a:ext cx="3313535"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a:spcBef>
                <a:spcPct val="20000"/>
              </a:spcBef>
              <a:buFont typeface="Wingdings" panose="05000000000000000000" pitchFamily="2" charset="2"/>
              <a:buNone/>
            </a:pPr>
            <a:r>
              <a:rPr kumimoji="0" lang="en-US" altLang="zh-TW" sz="4000" b="1" dirty="0">
                <a:latin typeface="新細明體" panose="02020500000000000000" pitchFamily="18" charset="-120"/>
              </a:rPr>
              <a:t>Moral Right</a:t>
            </a:r>
            <a:endParaRPr kumimoji="0" lang="zh-TW" altLang="en-US" sz="4000" dirty="0">
              <a:latin typeface="新細明體" panose="02020500000000000000" pitchFamily="18" charset="-120"/>
            </a:endParaRPr>
          </a:p>
        </p:txBody>
      </p:sp>
      <p:sp>
        <p:nvSpPr>
          <p:cNvPr id="9" name="Rectangle 3"/>
          <p:cNvSpPr txBox="1">
            <a:spLocks noChangeArrowheads="1"/>
          </p:cNvSpPr>
          <p:nvPr/>
        </p:nvSpPr>
        <p:spPr>
          <a:xfrm>
            <a:off x="1619870" y="2276872"/>
            <a:ext cx="7078043" cy="3672408"/>
          </a:xfrm>
          <a:prstGeom prst="rect">
            <a:avLst/>
          </a:prstGeom>
        </p:spPr>
        <p:txBody>
          <a:bodyPr>
            <a:normAutofit fontScale="92500" lnSpcReduction="10000"/>
          </a:bodyPr>
          <a:lstStyle/>
          <a:p>
            <a:pPr marL="342900" indent="-342900" fontAlgn="auto">
              <a:spcBef>
                <a:spcPct val="20000"/>
              </a:spcBef>
              <a:spcAft>
                <a:spcPts val="0"/>
              </a:spcAft>
              <a:buFont typeface="Wingdings" pitchFamily="2" charset="2"/>
              <a:buNone/>
              <a:defRPr/>
            </a:pPr>
            <a:r>
              <a:rPr lang="en-US" altLang="zh-TW" sz="3200" b="1" dirty="0">
                <a:latin typeface="新細明體" pitchFamily="18" charset="-120"/>
              </a:rPr>
              <a:t>Right to publicly release the work</a:t>
            </a:r>
          </a:p>
          <a:p>
            <a:pPr marL="342900" indent="-342900" fontAlgn="auto">
              <a:spcBef>
                <a:spcPct val="20000"/>
              </a:spcBef>
              <a:spcAft>
                <a:spcPts val="0"/>
              </a:spcAft>
              <a:buFont typeface="Wingdings" pitchFamily="2" charset="2"/>
              <a:buNone/>
              <a:defRPr/>
            </a:pPr>
            <a:endParaRPr kumimoji="0" lang="zh-TW" altLang="en-US" sz="3200" b="1" dirty="0">
              <a:latin typeface="新細明體" pitchFamily="18" charset="-120"/>
              <a:ea typeface="+mn-ea"/>
            </a:endParaRPr>
          </a:p>
          <a:p>
            <a:pPr marL="342900" indent="-342900" fontAlgn="auto">
              <a:spcBef>
                <a:spcPct val="20000"/>
              </a:spcBef>
              <a:spcAft>
                <a:spcPts val="0"/>
              </a:spcAft>
              <a:buFont typeface="Wingdings" pitchFamily="2" charset="2"/>
              <a:buNone/>
              <a:defRPr/>
            </a:pPr>
            <a:r>
              <a:rPr lang="en-US" altLang="zh-TW" sz="3200" b="1" dirty="0">
                <a:latin typeface="新細明體" pitchFamily="18" charset="-120"/>
              </a:rPr>
              <a:t>Right to indicate its name</a:t>
            </a:r>
            <a:br>
              <a:rPr lang="en-US" altLang="zh-TW" sz="3200" b="1" dirty="0">
                <a:latin typeface="新細明體" pitchFamily="18" charset="-120"/>
              </a:rPr>
            </a:br>
            <a:r>
              <a:rPr lang="en-US" altLang="zh-TW" sz="2200" b="1" dirty="0">
                <a:latin typeface="新細明體" pitchFamily="18" charset="-120"/>
              </a:rPr>
              <a:t>(official name/pseudonym/no name)</a:t>
            </a:r>
          </a:p>
          <a:p>
            <a:pPr marL="342900" indent="-342900" fontAlgn="auto">
              <a:spcBef>
                <a:spcPct val="20000"/>
              </a:spcBef>
              <a:spcAft>
                <a:spcPts val="0"/>
              </a:spcAft>
              <a:buFont typeface="Wingdings" pitchFamily="2" charset="2"/>
              <a:buNone/>
              <a:defRPr/>
            </a:pPr>
            <a:endParaRPr kumimoji="0" lang="zh-TW" altLang="en-US" sz="3200" b="1" dirty="0">
              <a:latin typeface="新細明體" pitchFamily="18" charset="-120"/>
              <a:ea typeface="+mn-ea"/>
            </a:endParaRPr>
          </a:p>
          <a:p>
            <a:pPr marL="342900" indent="-342900" fontAlgn="auto">
              <a:spcBef>
                <a:spcPct val="20000"/>
              </a:spcBef>
              <a:spcAft>
                <a:spcPts val="0"/>
              </a:spcAft>
              <a:buFont typeface="Wingdings" pitchFamily="2" charset="2"/>
              <a:buNone/>
              <a:defRPr/>
            </a:pPr>
            <a:r>
              <a:rPr kumimoji="0" lang="en-US" altLang="zh-TW" sz="3200" b="1" dirty="0">
                <a:latin typeface="新細明體" pitchFamily="18" charset="-120"/>
                <a:ea typeface="+mn-ea"/>
              </a:rPr>
              <a:t>Right to prohibit improper change of the work</a:t>
            </a:r>
            <a:r>
              <a:rPr lang="en-US" altLang="zh-TW" sz="3200" b="1" dirty="0">
                <a:latin typeface="新細明體" pitchFamily="18" charset="-120"/>
              </a:rPr>
              <a:t/>
            </a:r>
            <a:br>
              <a:rPr lang="en-US" altLang="zh-TW" sz="3200" b="1" dirty="0">
                <a:latin typeface="新細明體" pitchFamily="18" charset="-120"/>
              </a:rPr>
            </a:br>
            <a:r>
              <a:rPr lang="en-US" altLang="zh-TW" sz="2200" b="1" dirty="0">
                <a:latin typeface="新細明體" pitchFamily="18" charset="-120"/>
              </a:rPr>
              <a:t>(The author has the right to prohibit others from distorting, mutilating, modifying, or otherwise changing the content, form, or name of the work, thereby damaging the author's reputation.)</a:t>
            </a:r>
            <a:endParaRPr kumimoji="0" lang="en-US" altLang="zh-TW" sz="2200" b="1" dirty="0">
              <a:latin typeface="新細明體" pitchFamily="18" charset="-120"/>
            </a:endParaRPr>
          </a:p>
        </p:txBody>
      </p:sp>
      <p:sp>
        <p:nvSpPr>
          <p:cNvPr id="10" name="Left Brace 5"/>
          <p:cNvSpPr/>
          <p:nvPr/>
        </p:nvSpPr>
        <p:spPr>
          <a:xfrm>
            <a:off x="1043607" y="2492896"/>
            <a:ext cx="376839" cy="2304256"/>
          </a:xfrm>
          <a:prstGeom prst="leftBrace">
            <a:avLst>
              <a:gd name="adj1" fmla="val 8333"/>
              <a:gd name="adj2" fmla="val 50000"/>
            </a:avLst>
          </a:prstGeom>
          <a:noFill/>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kumimoji="0" lang="zh-TW" altLang="en-US"/>
          </a:p>
        </p:txBody>
      </p:sp>
      <p:sp>
        <p:nvSpPr>
          <p:cNvPr id="2" name="投影片編號版面配置區 1"/>
          <p:cNvSpPr>
            <a:spLocks noGrp="1"/>
          </p:cNvSpPr>
          <p:nvPr>
            <p:ph type="sldNum" sz="quarter" idx="12"/>
          </p:nvPr>
        </p:nvSpPr>
        <p:spPr/>
        <p:txBody>
          <a:bodyPr/>
          <a:lstStyle/>
          <a:p>
            <a:fld id="{D0DEEFD5-0019-4330-94C0-2F55E088CE69}" type="slidenum">
              <a:rPr lang="zh-TW" altLang="en-US" smtClean="0"/>
              <a:pPr/>
              <a:t>8</a:t>
            </a:fld>
            <a:endParaRPr lang="zh-TW" altLang="en-US"/>
          </a:p>
        </p:txBody>
      </p:sp>
    </p:spTree>
    <p:extLst>
      <p:ext uri="{BB962C8B-B14F-4D97-AF65-F5344CB8AC3E}">
        <p14:creationId xmlns:p14="http://schemas.microsoft.com/office/powerpoint/2010/main" val="2064681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899592" y="1556792"/>
            <a:ext cx="3528392"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a:spcBef>
                <a:spcPct val="20000"/>
              </a:spcBef>
              <a:buFont typeface="Wingdings" panose="05000000000000000000" pitchFamily="2" charset="2"/>
              <a:buNone/>
            </a:pPr>
            <a:r>
              <a:rPr kumimoji="0" lang="en-US" altLang="zh-TW" sz="4000" b="1" dirty="0">
                <a:latin typeface="新細明體" panose="02020500000000000000" pitchFamily="18" charset="-120"/>
              </a:rPr>
              <a:t>Economic rights</a:t>
            </a:r>
            <a:endParaRPr kumimoji="0" lang="zh-TW" altLang="en-US" sz="4000" dirty="0">
              <a:latin typeface="新細明體" panose="02020500000000000000" pitchFamily="18" charset="-120"/>
            </a:endParaRPr>
          </a:p>
        </p:txBody>
      </p:sp>
      <p:sp>
        <p:nvSpPr>
          <p:cNvPr id="7" name="Rectangle 6"/>
          <p:cNvSpPr>
            <a:spLocks noChangeArrowheads="1"/>
          </p:cNvSpPr>
          <p:nvPr/>
        </p:nvSpPr>
        <p:spPr bwMode="auto">
          <a:xfrm>
            <a:off x="971600" y="2276872"/>
            <a:ext cx="7200800" cy="417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fontAlgn="base">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a:spcBef>
                <a:spcPct val="20000"/>
              </a:spcBef>
              <a:buClr>
                <a:schemeClr val="accent1"/>
              </a:buClr>
              <a:buSzPct val="65000"/>
            </a:pPr>
            <a:r>
              <a:rPr kumimoji="0" lang="en-US" altLang="zh-TW" sz="3200" dirty="0">
                <a:latin typeface="Times New Roman" panose="02020603050405020304" pitchFamily="18" charset="0"/>
                <a:ea typeface="微軟正黑體" panose="020B0604030504040204" pitchFamily="34" charset="-120"/>
                <a:cs typeface="Times New Roman" panose="02020603050405020304" pitchFamily="18" charset="0"/>
              </a:rPr>
              <a:t>1. </a:t>
            </a:r>
            <a:r>
              <a:rPr lang="en-US" altLang="zh-TW" sz="3200" dirty="0">
                <a:latin typeface="Times New Roman" panose="02020603050405020304" pitchFamily="18" charset="0"/>
                <a:ea typeface="微軟正黑體" panose="020B0604030504040204" pitchFamily="34" charset="-120"/>
                <a:cs typeface="Times New Roman" panose="02020603050405020304" pitchFamily="18" charset="0"/>
              </a:rPr>
              <a:t>Right to reproduce</a:t>
            </a:r>
            <a:endParaRPr kumimoji="0" lang="zh-TW" altLang="en-US" sz="3200" dirty="0">
              <a:latin typeface="Times New Roman" panose="02020603050405020304" pitchFamily="18" charset="0"/>
              <a:ea typeface="微軟正黑體" panose="020B0604030504040204" pitchFamily="34" charset="-120"/>
              <a:cs typeface="Times New Roman" panose="02020603050405020304" pitchFamily="18" charset="0"/>
            </a:endParaRPr>
          </a:p>
          <a:p>
            <a:pPr>
              <a:spcBef>
                <a:spcPct val="20000"/>
              </a:spcBef>
              <a:buClr>
                <a:schemeClr val="accent1"/>
              </a:buClr>
              <a:buSzPct val="65000"/>
            </a:pPr>
            <a:r>
              <a:rPr kumimoji="0" lang="en-US" altLang="zh-TW" sz="3200" dirty="0">
                <a:latin typeface="Times New Roman" panose="02020603050405020304" pitchFamily="18" charset="0"/>
                <a:ea typeface="微軟正黑體" panose="020B0604030504040204" pitchFamily="34" charset="-120"/>
                <a:cs typeface="Times New Roman" panose="02020603050405020304" pitchFamily="18" charset="0"/>
              </a:rPr>
              <a:t>2. </a:t>
            </a:r>
            <a:r>
              <a:rPr lang="en-US" altLang="zh-TW" sz="3200" dirty="0">
                <a:latin typeface="Times New Roman" panose="02020603050405020304" pitchFamily="18" charset="0"/>
                <a:ea typeface="微軟正黑體" panose="020B0604030504040204" pitchFamily="34" charset="-120"/>
                <a:cs typeface="Times New Roman" panose="02020603050405020304" pitchFamily="18" charset="0"/>
              </a:rPr>
              <a:t>Right to publicly broadcast</a:t>
            </a:r>
            <a:endParaRPr kumimoji="0" lang="en-US" altLang="zh-TW" sz="3200" dirty="0">
              <a:latin typeface="Times New Roman" panose="02020603050405020304" pitchFamily="18" charset="0"/>
              <a:ea typeface="微軟正黑體" panose="020B0604030504040204" pitchFamily="34" charset="-120"/>
              <a:cs typeface="Times New Roman" panose="02020603050405020304" pitchFamily="18" charset="0"/>
            </a:endParaRPr>
          </a:p>
          <a:p>
            <a:pPr>
              <a:spcBef>
                <a:spcPct val="20000"/>
              </a:spcBef>
              <a:buClr>
                <a:schemeClr val="accent1"/>
              </a:buClr>
              <a:buSzPct val="65000"/>
            </a:pPr>
            <a:r>
              <a:rPr kumimoji="0" lang="en-US" altLang="zh-TW" sz="3200" dirty="0">
                <a:latin typeface="Times New Roman" panose="02020603050405020304" pitchFamily="18" charset="0"/>
                <a:ea typeface="微軟正黑體" panose="020B0604030504040204" pitchFamily="34" charset="-120"/>
                <a:cs typeface="Times New Roman" panose="02020603050405020304" pitchFamily="18" charset="0"/>
              </a:rPr>
              <a:t>3. Right to publicly transmit</a:t>
            </a:r>
            <a:endParaRPr lang="en-US" altLang="zh-TW" sz="3200" dirty="0">
              <a:latin typeface="Times New Roman" panose="02020603050405020304" pitchFamily="18" charset="0"/>
              <a:ea typeface="微軟正黑體" panose="020B0604030504040204" pitchFamily="34" charset="-120"/>
              <a:cs typeface="Times New Roman" panose="02020603050405020304" pitchFamily="18" charset="0"/>
            </a:endParaRPr>
          </a:p>
          <a:p>
            <a:pPr>
              <a:spcBef>
                <a:spcPct val="20000"/>
              </a:spcBef>
              <a:buClr>
                <a:schemeClr val="accent1"/>
              </a:buClr>
              <a:buSzPct val="65000"/>
            </a:pPr>
            <a:r>
              <a:rPr kumimoji="0" lang="en-US" altLang="zh-TW" sz="3200" dirty="0">
                <a:latin typeface="Times New Roman" panose="02020603050405020304" pitchFamily="18" charset="0"/>
                <a:ea typeface="微軟正黑體" panose="020B0604030504040204" pitchFamily="34" charset="-120"/>
                <a:cs typeface="Times New Roman" panose="02020603050405020304" pitchFamily="18" charset="0"/>
              </a:rPr>
              <a:t>4. </a:t>
            </a:r>
            <a:r>
              <a:rPr lang="en-US" altLang="zh-TW" sz="3200" dirty="0">
                <a:latin typeface="Times New Roman" panose="02020603050405020304" pitchFamily="18" charset="0"/>
                <a:ea typeface="微軟正黑體" panose="020B0604030504040204" pitchFamily="34" charset="-120"/>
                <a:cs typeface="Times New Roman" panose="02020603050405020304" pitchFamily="18" charset="0"/>
              </a:rPr>
              <a:t>Right to adapt</a:t>
            </a:r>
            <a:endParaRPr kumimoji="0" lang="zh-TW" altLang="en-US" sz="3200" dirty="0">
              <a:latin typeface="Times New Roman" panose="02020603050405020304" pitchFamily="18" charset="0"/>
              <a:ea typeface="微軟正黑體" panose="020B0604030504040204" pitchFamily="34" charset="-120"/>
              <a:cs typeface="Times New Roman" panose="02020603050405020304" pitchFamily="18" charset="0"/>
            </a:endParaRPr>
          </a:p>
          <a:p>
            <a:pPr>
              <a:spcBef>
                <a:spcPct val="20000"/>
              </a:spcBef>
              <a:buClr>
                <a:schemeClr val="accent1"/>
              </a:buClr>
              <a:buSzPct val="65000"/>
            </a:pPr>
            <a:r>
              <a:rPr kumimoji="0" lang="en-US" altLang="zh-TW" sz="3200" dirty="0">
                <a:latin typeface="Times New Roman" panose="02020603050405020304" pitchFamily="18" charset="0"/>
                <a:ea typeface="微軟正黑體" panose="020B0604030504040204" pitchFamily="34" charset="-120"/>
                <a:cs typeface="Times New Roman" panose="02020603050405020304" pitchFamily="18" charset="0"/>
              </a:rPr>
              <a:t>5. Right to compile</a:t>
            </a:r>
            <a:endParaRPr kumimoji="0" lang="zh-TW" altLang="en-US" sz="3200" dirty="0">
              <a:latin typeface="Times New Roman" panose="02020603050405020304" pitchFamily="18" charset="0"/>
              <a:ea typeface="微軟正黑體" panose="020B0604030504040204" pitchFamily="34" charset="-120"/>
              <a:cs typeface="Times New Roman" panose="02020603050405020304" pitchFamily="18" charset="0"/>
            </a:endParaRPr>
          </a:p>
          <a:p>
            <a:pPr>
              <a:spcBef>
                <a:spcPct val="20000"/>
              </a:spcBef>
              <a:buClr>
                <a:schemeClr val="accent1"/>
              </a:buClr>
              <a:buSzPct val="65000"/>
            </a:pPr>
            <a:r>
              <a:rPr kumimoji="0" lang="en-US" altLang="zh-TW" sz="3200" dirty="0">
                <a:latin typeface="Times New Roman" panose="02020603050405020304" pitchFamily="18" charset="0"/>
                <a:ea typeface="微軟正黑體" panose="020B0604030504040204" pitchFamily="34" charset="-120"/>
                <a:cs typeface="Times New Roman" panose="02020603050405020304" pitchFamily="18" charset="0"/>
              </a:rPr>
              <a:t>6. </a:t>
            </a:r>
            <a:r>
              <a:rPr lang="en-US" altLang="zh-TW" sz="3200" dirty="0">
                <a:latin typeface="Times New Roman" panose="02020603050405020304" pitchFamily="18" charset="0"/>
                <a:ea typeface="微軟正黑體" panose="020B0604030504040204" pitchFamily="34" charset="-120"/>
                <a:cs typeface="Times New Roman" panose="02020603050405020304" pitchFamily="18" charset="0"/>
              </a:rPr>
              <a:t>Right to distribute</a:t>
            </a:r>
            <a:endParaRPr kumimoji="0" lang="en-US" altLang="zh-TW" sz="3200" dirty="0">
              <a:latin typeface="Times New Roman" panose="02020603050405020304" pitchFamily="18" charset="0"/>
              <a:ea typeface="微軟正黑體" panose="020B0604030504040204" pitchFamily="34" charset="-120"/>
              <a:cs typeface="Times New Roman" panose="02020603050405020304" pitchFamily="18" charset="0"/>
            </a:endParaRPr>
          </a:p>
          <a:p>
            <a:pPr>
              <a:spcBef>
                <a:spcPct val="20000"/>
              </a:spcBef>
              <a:buClr>
                <a:schemeClr val="accent1"/>
              </a:buClr>
              <a:buSzPct val="65000"/>
            </a:pPr>
            <a:r>
              <a:rPr kumimoji="0" lang="en-US" altLang="zh-TW" sz="3200" dirty="0">
                <a:latin typeface="Times New Roman" panose="02020603050405020304" pitchFamily="18" charset="0"/>
                <a:ea typeface="微軟正黑體" panose="020B0604030504040204" pitchFamily="34" charset="-120"/>
                <a:cs typeface="Times New Roman" panose="02020603050405020304" pitchFamily="18" charset="0"/>
              </a:rPr>
              <a:t>7. </a:t>
            </a:r>
            <a:r>
              <a:rPr lang="en-US" altLang="zh-TW" sz="3200" dirty="0">
                <a:latin typeface="Times New Roman" panose="02020603050405020304" pitchFamily="18" charset="0"/>
                <a:ea typeface="微軟正黑體" panose="020B0604030504040204" pitchFamily="34" charset="-120"/>
                <a:cs typeface="Times New Roman" panose="02020603050405020304" pitchFamily="18" charset="0"/>
              </a:rPr>
              <a:t>right to rent</a:t>
            </a:r>
            <a:endParaRPr kumimoji="0" lang="en-US" altLang="zh-TW" sz="3200"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2" name="投影片編號版面配置區 1"/>
          <p:cNvSpPr>
            <a:spLocks noGrp="1"/>
          </p:cNvSpPr>
          <p:nvPr>
            <p:ph type="sldNum" sz="quarter" idx="12"/>
          </p:nvPr>
        </p:nvSpPr>
        <p:spPr/>
        <p:txBody>
          <a:bodyPr/>
          <a:lstStyle/>
          <a:p>
            <a:fld id="{D0DEEFD5-0019-4330-94C0-2F55E088CE69}" type="slidenum">
              <a:rPr lang="zh-TW" altLang="en-US" smtClean="0"/>
              <a:pPr/>
              <a:t>9</a:t>
            </a:fld>
            <a:endParaRPr lang="zh-TW" altLang="en-US"/>
          </a:p>
        </p:txBody>
      </p:sp>
      <p:sp>
        <p:nvSpPr>
          <p:cNvPr id="9" name="Rectangle 2"/>
          <p:cNvSpPr>
            <a:spLocks noGrp="1" noChangeArrowheads="1"/>
          </p:cNvSpPr>
          <p:nvPr>
            <p:ph type="title"/>
          </p:nvPr>
        </p:nvSpPr>
        <p:spPr>
          <a:xfrm>
            <a:off x="468313" y="404664"/>
            <a:ext cx="8229600" cy="1152525"/>
          </a:xfrm>
          <a:noFill/>
        </p:spPr>
        <p:txBody>
          <a:bodyPr/>
          <a:lstStyle/>
          <a:p>
            <a:r>
              <a:rPr lang="en-US" altLang="zh-TW" sz="4000" cap="none" dirty="0">
                <a:latin typeface="Times New Roman" panose="02020603050405020304" pitchFamily="18" charset="0"/>
                <a:cs typeface="Times New Roman" panose="02020603050405020304" pitchFamily="18" charset="0"/>
              </a:rPr>
              <a:t>Copyright</a:t>
            </a:r>
            <a:endParaRPr lang="zh-TW" altLang="en-US" sz="4000" b="1" u="sng" dirty="0"/>
          </a:p>
        </p:txBody>
      </p:sp>
    </p:spTree>
    <p:extLst>
      <p:ext uri="{BB962C8B-B14F-4D97-AF65-F5344CB8AC3E}">
        <p14:creationId xmlns:p14="http://schemas.microsoft.com/office/powerpoint/2010/main" val="42042236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742332"/>
      </a:dk2>
      <a:lt2>
        <a:srgbClr val="EE91A0"/>
      </a:lt2>
      <a:accent1>
        <a:srgbClr val="E03754"/>
      </a:accent1>
      <a:accent2>
        <a:srgbClr val="E86C2E"/>
      </a:accent2>
      <a:accent3>
        <a:srgbClr val="DAB250"/>
      </a:accent3>
      <a:accent4>
        <a:srgbClr val="60C4AA"/>
      </a:accent4>
      <a:accent5>
        <a:srgbClr val="51A9DB"/>
      </a:accent5>
      <a:accent6>
        <a:srgbClr val="976AC9"/>
      </a:accent6>
      <a:hlink>
        <a:srgbClr val="D5445E"/>
      </a:hlink>
      <a:folHlink>
        <a:srgbClr val="E17C8E"/>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6B2E858E-683F-40D9-B4CB-284D097F3AC0}"/>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TM04033921[[fn=大馬士革風]]</Template>
  <TotalTime>2428</TotalTime>
  <Words>1295</Words>
  <Application>Microsoft Office PowerPoint</Application>
  <PresentationFormat>如螢幕大小 (4:3)</PresentationFormat>
  <Paragraphs>273</Paragraphs>
  <Slides>47</Slides>
  <Notes>22</Notes>
  <HiddenSlides>0</HiddenSlides>
  <MMClips>0</MMClips>
  <ScaleCrop>false</ScaleCrop>
  <HeadingPairs>
    <vt:vector size="6" baseType="variant">
      <vt:variant>
        <vt:lpstr>使用字型</vt:lpstr>
      </vt:variant>
      <vt:variant>
        <vt:i4>13</vt:i4>
      </vt:variant>
      <vt:variant>
        <vt:lpstr>佈景主題</vt:lpstr>
      </vt:variant>
      <vt:variant>
        <vt:i4>1</vt:i4>
      </vt:variant>
      <vt:variant>
        <vt:lpstr>投影片標題</vt:lpstr>
      </vt:variant>
      <vt:variant>
        <vt:i4>47</vt:i4>
      </vt:variant>
    </vt:vector>
  </HeadingPairs>
  <TitlesOfParts>
    <vt:vector size="61" baseType="lpstr">
      <vt:lpstr>SimSun</vt:lpstr>
      <vt:lpstr>微軟正黑體</vt:lpstr>
      <vt:lpstr>PMingLiU</vt:lpstr>
      <vt:lpstr>PMingLiU</vt:lpstr>
      <vt:lpstr>標楷體</vt:lpstr>
      <vt:lpstr>Arial</vt:lpstr>
      <vt:lpstr>Bookman Old Style</vt:lpstr>
      <vt:lpstr>Calibri</vt:lpstr>
      <vt:lpstr>Gill Sans MT</vt:lpstr>
      <vt:lpstr>Rockwell</vt:lpstr>
      <vt:lpstr>Times New Roman</vt:lpstr>
      <vt:lpstr>Wingdings</vt:lpstr>
      <vt:lpstr>Wingdings 2</vt:lpstr>
      <vt:lpstr>Damask</vt:lpstr>
      <vt:lpstr>Introduction of  INTELLECTUAL PROPERTY RIGHTS</vt:lpstr>
      <vt:lpstr>PowerPoint 簡報</vt:lpstr>
      <vt:lpstr>Copyright &amp; right holders</vt:lpstr>
      <vt:lpstr>Subject Matters of Copyright</vt:lpstr>
      <vt:lpstr>PowerPoint 簡報</vt:lpstr>
      <vt:lpstr>Copyright</vt:lpstr>
      <vt:lpstr>Copyright</vt:lpstr>
      <vt:lpstr>Copyright</vt:lpstr>
      <vt:lpstr>Copyright</vt:lpstr>
      <vt:lpstr>Copyright</vt:lpstr>
      <vt:lpstr>PowerPoint 簡報</vt:lpstr>
      <vt:lpstr>PowerPoint 簡報</vt:lpstr>
      <vt:lpstr>PowerPoint 簡報</vt:lpstr>
      <vt:lpstr>PowerPoint 簡報</vt:lpstr>
      <vt:lpstr>PowerPoint 簡報</vt:lpstr>
      <vt:lpstr>PowerPoint 簡報</vt:lpstr>
      <vt:lpstr>copying / Plagiarism</vt:lpstr>
      <vt:lpstr>PowerPoint 簡報</vt:lpstr>
      <vt:lpstr>PowerPoint 簡報</vt:lpstr>
      <vt:lpstr>PowerPoint 簡報</vt:lpstr>
      <vt:lpstr>Legitimate ways to use copyrighted materials</vt:lpstr>
      <vt:lpstr>Legitimate Ways to Use</vt:lpstr>
      <vt:lpstr>Licensing</vt:lpstr>
      <vt:lpstr>PowerPoint 簡報</vt:lpstr>
      <vt:lpstr>PowerPoint 簡報</vt:lpstr>
      <vt:lpstr>PowerPoint 簡報</vt:lpstr>
      <vt:lpstr>PowerPoint 簡報</vt:lpstr>
      <vt:lpstr>Public domain</vt:lpstr>
      <vt:lpstr>PowerPoint 簡報</vt:lpstr>
      <vt:lpstr>“Expired” works</vt:lpstr>
      <vt:lpstr>“Expired” Works</vt:lpstr>
      <vt:lpstr>“Expired” Works</vt:lpstr>
      <vt:lpstr>“Expired” Works</vt:lpstr>
      <vt:lpstr>Is A Cultural Ralic Copyrighted？</vt:lpstr>
      <vt:lpstr>PD: Where to Find?</vt:lpstr>
      <vt:lpstr>PowerPoint 簡報</vt:lpstr>
      <vt:lpstr>PowerPoint 簡報</vt:lpstr>
      <vt:lpstr>Works Not Protected by Law</vt:lpstr>
      <vt:lpstr>Works Not Protected by Law</vt:lpstr>
      <vt:lpstr>Fair use</vt:lpstr>
      <vt:lpstr>PowerPoint 簡報</vt:lpstr>
      <vt:lpstr>PowerPoint 簡報</vt:lpstr>
      <vt:lpstr>PowerPoint 簡報</vt:lpstr>
      <vt:lpstr>PowerPoint 簡報</vt:lpstr>
      <vt:lpstr>PowerPoint 簡報</vt:lpstr>
      <vt:lpstr>PowerPoint 簡報</vt:lpstr>
      <vt:lpstr>FIN   Thank you for listening</vt:lpstr>
    </vt:vector>
  </TitlesOfParts>
  <Company>CCU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校園智慧財產權專題</dc:title>
  <dc:creator>Admin</dc:creator>
  <cp:lastModifiedBy>信安 姚</cp:lastModifiedBy>
  <cp:revision>170</cp:revision>
  <dcterms:created xsi:type="dcterms:W3CDTF">2013-11-28T01:39:28Z</dcterms:created>
  <dcterms:modified xsi:type="dcterms:W3CDTF">2022-02-25T08:27:41Z</dcterms:modified>
</cp:coreProperties>
</file>